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4"/>
  </p:notesMasterIdLst>
  <p:handoutMasterIdLst>
    <p:handoutMasterId r:id="rId15"/>
  </p:handoutMasterIdLst>
  <p:sldIdLst>
    <p:sldId id="832" r:id="rId2"/>
    <p:sldId id="822" r:id="rId3"/>
    <p:sldId id="820" r:id="rId4"/>
    <p:sldId id="823" r:id="rId5"/>
    <p:sldId id="824" r:id="rId6"/>
    <p:sldId id="825" r:id="rId7"/>
    <p:sldId id="826" r:id="rId8"/>
    <p:sldId id="827" r:id="rId9"/>
    <p:sldId id="828" r:id="rId10"/>
    <p:sldId id="829" r:id="rId11"/>
    <p:sldId id="830" r:id="rId12"/>
    <p:sldId id="819" r:id="rId13"/>
  </p:sldIdLst>
  <p:sldSz cx="9144000" cy="5143500" type="screen16x9"/>
  <p:notesSz cx="6797675" cy="9926638"/>
  <p:defaultTextStyle>
    <a:defPPr>
      <a:defRPr lang="en-GB"/>
    </a:defPPr>
    <a:lvl1pPr marL="0" indent="0" algn="l" defTabSz="685783" rtl="0" eaLnBrk="1" latinLnBrk="0" hangingPunct="1">
      <a:lnSpc>
        <a:spcPct val="85000"/>
      </a:lnSpc>
      <a:spcBef>
        <a:spcPts val="0"/>
      </a:spcBef>
      <a:buFont typeface="Arial" panose="020B0604020202020204" pitchFamily="34" charset="0"/>
      <a:buNone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685783" rtl="0" eaLnBrk="1" latinLnBrk="0" hangingPunct="1">
      <a:lnSpc>
        <a:spcPct val="85000"/>
      </a:lnSpc>
      <a:spcBef>
        <a:spcPts val="0"/>
      </a:spcBef>
      <a:buClr>
        <a:schemeClr val="accent1"/>
      </a:buClr>
      <a:buFont typeface="Arial" panose="020B0604020202020204" pitchFamily="34" charset="0"/>
      <a:buChar char="+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685783" rtl="0" eaLnBrk="1" latinLnBrk="0" hangingPunct="1">
      <a:lnSpc>
        <a:spcPct val="85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685783" rtl="0" eaLnBrk="1" latinLnBrk="0" hangingPunct="1">
      <a:lnSpc>
        <a:spcPct val="85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685783" rtl="0" eaLnBrk="1" latinLnBrk="0" hangingPunct="1">
      <a:lnSpc>
        <a:spcPct val="85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900000" indent="-180000" algn="l" defTabSz="685783" rtl="0" eaLnBrk="1" latinLnBrk="0" hangingPunct="1">
      <a:lnSpc>
        <a:spcPct val="85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1080000" indent="-180000" algn="l" defTabSz="685783" rtl="0" eaLnBrk="1" latinLnBrk="0" hangingPunct="1">
      <a:lnSpc>
        <a:spcPct val="85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1260000" indent="-180000" algn="l" defTabSz="685783" rtl="0" eaLnBrk="1" latinLnBrk="0" hangingPunct="1">
      <a:lnSpc>
        <a:spcPct val="85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1440000" indent="-180000" algn="l" defTabSz="685783" rtl="0" eaLnBrk="1" latinLnBrk="0" hangingPunct="1">
      <a:lnSpc>
        <a:spcPct val="85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">
          <p15:clr>
            <a:srgbClr val="A4A3A4"/>
          </p15:clr>
        </p15:guide>
        <p15:guide id="2" orient="horz" pos="1280">
          <p15:clr>
            <a:srgbClr val="A4A3A4"/>
          </p15:clr>
        </p15:guide>
        <p15:guide id="3" pos="1111">
          <p15:clr>
            <a:srgbClr val="A4A3A4"/>
          </p15:clr>
        </p15:guide>
        <p15:guide id="4" pos="1202">
          <p15:clr>
            <a:srgbClr val="A4A3A4"/>
          </p15:clr>
        </p15:guide>
        <p15:guide id="5" pos="1973">
          <p15:clr>
            <a:srgbClr val="A4A3A4"/>
          </p15:clr>
        </p15:guide>
        <p15:guide id="6" pos="2064">
          <p15:clr>
            <a:srgbClr val="A4A3A4"/>
          </p15:clr>
        </p15:guide>
        <p15:guide id="7" pos="3696">
          <p15:clr>
            <a:srgbClr val="A4A3A4"/>
          </p15:clr>
        </p15:guide>
        <p15:guide id="8" pos="3787">
          <p15:clr>
            <a:srgbClr val="A4A3A4"/>
          </p15:clr>
        </p15:guide>
        <p15:guide id="9" pos="4558">
          <p15:clr>
            <a:srgbClr val="A4A3A4"/>
          </p15:clr>
        </p15:guide>
        <p15:guide id="10" pos="4649">
          <p15:clr>
            <a:srgbClr val="A4A3A4"/>
          </p15:clr>
        </p15:guide>
        <p15:guide id="11" orient="horz" pos="2142">
          <p15:clr>
            <a:srgbClr val="A4A3A4"/>
          </p15:clr>
        </p15:guide>
        <p15:guide id="12" orient="horz" pos="2051">
          <p15:clr>
            <a:srgbClr val="A4A3A4"/>
          </p15:clr>
        </p15:guide>
        <p15:guide id="13" orient="horz" pos="1189">
          <p15:clr>
            <a:srgbClr val="A4A3A4"/>
          </p15:clr>
        </p15:guide>
        <p15:guide id="14" orient="horz" pos="3117">
          <p15:clr>
            <a:srgbClr val="A4A3A4"/>
          </p15:clr>
        </p15:guide>
        <p15:guide id="15" orient="horz" pos="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ssandro Bracco (RI)" initials="AB" lastIdx="90" clrIdx="0"/>
  <p:cmAuthor id="1" name="Kenneth Johnston" initials="KJ" lastIdx="2" clrIdx="1"/>
  <p:cmAuthor id="2" name="Mirella Vitale (RI)" initials="MV" lastIdx="2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42"/>
    <a:srgbClr val="FF0000"/>
    <a:srgbClr val="CC0000"/>
    <a:srgbClr val="F4F5E9"/>
    <a:srgbClr val="63666A"/>
    <a:srgbClr val="E7F4F7"/>
    <a:srgbClr val="FBE6E8"/>
    <a:srgbClr val="F7EFF3"/>
    <a:srgbClr val="FF00FF"/>
    <a:srgbClr val="93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76D983-B5F1-4FFA-9907-AFAA49D2C760}" v="172" dt="2022-02-16T16:16:12.032"/>
  </p1510:revLst>
</p1510:revInfo>
</file>

<file path=ppt/tableStyles.xml><?xml version="1.0" encoding="utf-8"?>
<a:tblStyleLst xmlns:a="http://schemas.openxmlformats.org/drawingml/2006/main" def="{5C22544A-7EE6-4342-B048-85BDC9FD1C3A}">
  <a:tblStyle styleId="{CEF6447A-24EA-4742-A8FB-1DF080B5CEFA}" styleName="H+K Table">
    <a:wholeTbl>
      <a:tcTxStyle>
        <a:fontRef idx="minor">
          <a:prstClr val="black"/>
        </a:fontRef>
        <a:schemeClr val="dk1"/>
      </a:tcTxStyle>
      <a:tcStyle>
        <a:tcBdr>
          <a:left>
            <a:ln w="3175" cmpd="sng">
              <a:solidFill>
                <a:schemeClr val="dk1"/>
              </a:solidFill>
            </a:ln>
          </a:left>
          <a:right>
            <a:ln w="3175" cmpd="sng">
              <a:solidFill>
                <a:schemeClr val="dk1"/>
              </a:solidFill>
            </a:ln>
          </a:right>
          <a:top>
            <a:ln w="3175" cmpd="sng">
              <a:solidFill>
                <a:schemeClr val="dk1"/>
              </a:solidFill>
            </a:ln>
          </a:top>
          <a:bottom>
            <a:ln w="3175" cmpd="sng">
              <a:solidFill>
                <a:schemeClr val="dk1"/>
              </a:solidFill>
            </a:ln>
          </a:bottom>
          <a:insideH>
            <a:ln w="3175" cmpd="sng">
              <a:solidFill>
                <a:schemeClr val="dk1"/>
              </a:solidFill>
            </a:ln>
          </a:insideH>
          <a:insideV>
            <a:ln w="3175" cmpd="sng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F2F2F2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>
        <a:fontRef idx="minor">
          <a:prstClr val="black"/>
        </a:fontRef>
        <a:schemeClr val="dk1"/>
      </a:tcTxStyle>
      <a:tcStyle>
        <a:tcBdr/>
      </a:tcStyle>
    </a:lastRow>
    <a:fir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89165" autoAdjust="0"/>
  </p:normalViewPr>
  <p:slideViewPr>
    <p:cSldViewPr snapToGrid="0" showGuides="1">
      <p:cViewPr varScale="1">
        <p:scale>
          <a:sx n="98" d="100"/>
          <a:sy n="98" d="100"/>
        </p:scale>
        <p:origin x="1454" y="77"/>
      </p:cViewPr>
      <p:guideLst>
        <p:guide orient="horz" pos="123"/>
        <p:guide orient="horz" pos="1280"/>
        <p:guide pos="1111"/>
        <p:guide pos="1202"/>
        <p:guide pos="1973"/>
        <p:guide pos="2064"/>
        <p:guide pos="3696"/>
        <p:guide pos="3787"/>
        <p:guide pos="4558"/>
        <p:guide pos="4649"/>
        <p:guide orient="horz" pos="2142"/>
        <p:guide orient="horz" pos="2051"/>
        <p:guide orient="horz" pos="1189"/>
        <p:guide orient="horz" pos="3117"/>
        <p:guide orient="horz" pos="3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60"/>
    </p:cViewPr>
  </p:sorterViewPr>
  <p:notesViewPr>
    <p:cSldViewPr snapToGrid="0" showGuides="1">
      <p:cViewPr varScale="1">
        <p:scale>
          <a:sx n="118" d="100"/>
          <a:sy n="118" d="100"/>
        </p:scale>
        <p:origin x="42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048801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E8C4-E7E0-4669-B356-2FF3EBBCE9EA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104880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04880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2D4E3-911D-401C-AE23-5094F7DC0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048795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003D9-0B2D-470F-8666-F5A488B01BBA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104879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04879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79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04879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B02E3-57CC-430E-B5E3-2A9EB8134A8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B02E3-57CC-430E-B5E3-2A9EB8134A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24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 соответствие названия слайда – может посадка и выращивание? Или на словах говоришь про выбор?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B02E3-57CC-430E-B5E3-2A9EB8134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8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Мне не совсем понятно, что мы здесь хотим показать – лучше отделить фото для более четкой визуализации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B02E3-57CC-430E-B5E3-2A9EB8134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46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-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51982" y="3741386"/>
            <a:ext cx="1051200" cy="1051200"/>
          </a:xfrm>
          <a:solidFill>
            <a:schemeClr val="accent1"/>
          </a:solidFill>
        </p:spPr>
        <p:txBody>
          <a:bodyPr/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24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261113" y="2921161"/>
            <a:ext cx="1848678" cy="1311413"/>
          </a:xfrm>
          <a:solidFill>
            <a:schemeClr val="bg2"/>
          </a:solidFill>
        </p:spPr>
        <p:txBody>
          <a:bodyPr/>
          <a:lstStyle>
            <a:lvl1pPr>
              <a:defRPr sz="800"/>
            </a:lvl1pPr>
          </a:lstStyle>
          <a:p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04862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356559"/>
            <a:ext cx="5040313" cy="3991156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picture here</a:t>
            </a:r>
          </a:p>
        </p:txBody>
      </p:sp>
      <p:grpSp>
        <p:nvGrpSpPr>
          <p:cNvPr id="60" name="Group 85"/>
          <p:cNvGrpSpPr/>
          <p:nvPr userDrawn="1"/>
        </p:nvGrpSpPr>
        <p:grpSpPr>
          <a:xfrm>
            <a:off x="-196486" y="-196486"/>
            <a:ext cx="9541506" cy="5536472"/>
            <a:chOff x="-196486" y="-196486"/>
            <a:chExt cx="9541506" cy="5536472"/>
          </a:xfrm>
        </p:grpSpPr>
        <p:grpSp>
          <p:nvGrpSpPr>
            <p:cNvPr id="61" name="Group 169"/>
            <p:cNvGrpSpPr/>
            <p:nvPr/>
          </p:nvGrpSpPr>
          <p:grpSpPr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3145806" name="Straight Connector 227"/>
              <p:cNvCxnSpPr>
                <a:cxnSpLocks/>
              </p:cNvCxnSpPr>
              <p:nvPr/>
            </p:nvCxnSpPr>
            <p:spPr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07" name="Straight Connector 228"/>
              <p:cNvCxnSpPr>
                <a:cxnSpLocks/>
              </p:cNvCxnSpPr>
              <p:nvPr/>
            </p:nvCxnSpPr>
            <p:spPr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08" name="Straight Connector 229"/>
              <p:cNvCxnSpPr>
                <a:cxnSpLocks/>
              </p:cNvCxnSpPr>
              <p:nvPr/>
            </p:nvCxnSpPr>
            <p:spPr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09" name="Straight Connector 230"/>
              <p:cNvCxnSpPr>
                <a:cxnSpLocks/>
              </p:cNvCxnSpPr>
              <p:nvPr/>
            </p:nvCxnSpPr>
            <p:spPr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10" name="Straight Connector 231"/>
              <p:cNvCxnSpPr>
                <a:cxnSpLocks/>
              </p:cNvCxnSpPr>
              <p:nvPr/>
            </p:nvCxnSpPr>
            <p:spPr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11" name="Straight Connector 232"/>
              <p:cNvCxnSpPr>
                <a:cxnSpLocks/>
              </p:cNvCxnSpPr>
              <p:nvPr/>
            </p:nvCxnSpPr>
            <p:spPr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12" name="Straight Connector 233"/>
              <p:cNvCxnSpPr>
                <a:cxnSpLocks/>
              </p:cNvCxnSpPr>
              <p:nvPr/>
            </p:nvCxnSpPr>
            <p:spPr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13" name="Straight Connector 234"/>
              <p:cNvCxnSpPr>
                <a:cxnSpLocks/>
              </p:cNvCxnSpPr>
              <p:nvPr/>
            </p:nvCxnSpPr>
            <p:spPr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14" name="Straight Connector 235"/>
              <p:cNvCxnSpPr>
                <a:cxnSpLocks/>
              </p:cNvCxnSpPr>
              <p:nvPr/>
            </p:nvCxnSpPr>
            <p:spPr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15" name="Straight Connector 236"/>
              <p:cNvCxnSpPr>
                <a:cxnSpLocks/>
              </p:cNvCxnSpPr>
              <p:nvPr/>
            </p:nvCxnSpPr>
            <p:spPr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16" name="Straight Connector 237"/>
              <p:cNvCxnSpPr>
                <a:cxnSpLocks/>
              </p:cNvCxnSpPr>
              <p:nvPr/>
            </p:nvCxnSpPr>
            <p:spPr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17" name="Straight Connector 238"/>
              <p:cNvCxnSpPr>
                <a:cxnSpLocks/>
              </p:cNvCxnSpPr>
              <p:nvPr/>
            </p:nvCxnSpPr>
            <p:spPr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18" name="Straight Connector 239"/>
              <p:cNvCxnSpPr>
                <a:cxnSpLocks/>
              </p:cNvCxnSpPr>
              <p:nvPr/>
            </p:nvCxnSpPr>
            <p:spPr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19" name="Straight Connector 240"/>
              <p:cNvCxnSpPr>
                <a:cxnSpLocks/>
              </p:cNvCxnSpPr>
              <p:nvPr/>
            </p:nvCxnSpPr>
            <p:spPr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20" name="Straight Connector 241"/>
              <p:cNvCxnSpPr>
                <a:cxnSpLocks/>
              </p:cNvCxnSpPr>
              <p:nvPr/>
            </p:nvCxnSpPr>
            <p:spPr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21" name="Straight Connector 242"/>
              <p:cNvCxnSpPr>
                <a:cxnSpLocks/>
              </p:cNvCxnSpPr>
              <p:nvPr/>
            </p:nvCxnSpPr>
            <p:spPr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22" name="Straight Connector 243"/>
              <p:cNvCxnSpPr>
                <a:cxnSpLocks/>
              </p:cNvCxnSpPr>
              <p:nvPr/>
            </p:nvCxnSpPr>
            <p:spPr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23" name="Straight Connector 244"/>
              <p:cNvCxnSpPr>
                <a:cxnSpLocks/>
              </p:cNvCxnSpPr>
              <p:nvPr/>
            </p:nvCxnSpPr>
            <p:spPr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24" name="Straight Connector 245"/>
              <p:cNvCxnSpPr>
                <a:cxnSpLocks/>
              </p:cNvCxnSpPr>
              <p:nvPr/>
            </p:nvCxnSpPr>
            <p:spPr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25" name="Straight Connector 246"/>
              <p:cNvCxnSpPr>
                <a:cxnSpLocks/>
              </p:cNvCxnSpPr>
              <p:nvPr/>
            </p:nvCxnSpPr>
            <p:spPr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26" name="Straight Connector 247"/>
              <p:cNvCxnSpPr>
                <a:cxnSpLocks/>
              </p:cNvCxnSpPr>
              <p:nvPr/>
            </p:nvCxnSpPr>
            <p:spPr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27" name="Straight Connector 248"/>
              <p:cNvCxnSpPr>
                <a:cxnSpLocks/>
              </p:cNvCxnSpPr>
              <p:nvPr/>
            </p:nvCxnSpPr>
            <p:spPr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28" name="Straight Connector 249"/>
              <p:cNvCxnSpPr>
                <a:cxnSpLocks/>
              </p:cNvCxnSpPr>
              <p:nvPr/>
            </p:nvCxnSpPr>
            <p:spPr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29" name="Straight Connector 250"/>
              <p:cNvCxnSpPr>
                <a:cxnSpLocks/>
              </p:cNvCxnSpPr>
              <p:nvPr/>
            </p:nvCxnSpPr>
            <p:spPr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170"/>
            <p:cNvGrpSpPr/>
            <p:nvPr/>
          </p:nvGrpSpPr>
          <p:grpSpPr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3145830" name="Straight Connector 203"/>
              <p:cNvCxnSpPr>
                <a:cxnSpLocks/>
              </p:cNvCxnSpPr>
              <p:nvPr/>
            </p:nvCxnSpPr>
            <p:spPr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31" name="Straight Connector 204"/>
              <p:cNvCxnSpPr>
                <a:cxnSpLocks/>
              </p:cNvCxnSpPr>
              <p:nvPr/>
            </p:nvCxnSpPr>
            <p:spPr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32" name="Straight Connector 205"/>
              <p:cNvCxnSpPr>
                <a:cxnSpLocks/>
              </p:cNvCxnSpPr>
              <p:nvPr/>
            </p:nvCxnSpPr>
            <p:spPr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33" name="Straight Connector 206"/>
              <p:cNvCxnSpPr>
                <a:cxnSpLocks/>
              </p:cNvCxnSpPr>
              <p:nvPr/>
            </p:nvCxnSpPr>
            <p:spPr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34" name="Straight Connector 207"/>
              <p:cNvCxnSpPr>
                <a:cxnSpLocks/>
              </p:cNvCxnSpPr>
              <p:nvPr/>
            </p:nvCxnSpPr>
            <p:spPr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35" name="Straight Connector 208"/>
              <p:cNvCxnSpPr>
                <a:cxnSpLocks/>
              </p:cNvCxnSpPr>
              <p:nvPr/>
            </p:nvCxnSpPr>
            <p:spPr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36" name="Straight Connector 209"/>
              <p:cNvCxnSpPr>
                <a:cxnSpLocks/>
              </p:cNvCxnSpPr>
              <p:nvPr/>
            </p:nvCxnSpPr>
            <p:spPr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37" name="Straight Connector 210"/>
              <p:cNvCxnSpPr>
                <a:cxnSpLocks/>
              </p:cNvCxnSpPr>
              <p:nvPr/>
            </p:nvCxnSpPr>
            <p:spPr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38" name="Straight Connector 211"/>
              <p:cNvCxnSpPr>
                <a:cxnSpLocks/>
              </p:cNvCxnSpPr>
              <p:nvPr/>
            </p:nvCxnSpPr>
            <p:spPr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39" name="Straight Connector 212"/>
              <p:cNvCxnSpPr>
                <a:cxnSpLocks/>
              </p:cNvCxnSpPr>
              <p:nvPr/>
            </p:nvCxnSpPr>
            <p:spPr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40" name="Straight Connector 213"/>
              <p:cNvCxnSpPr>
                <a:cxnSpLocks/>
              </p:cNvCxnSpPr>
              <p:nvPr/>
            </p:nvCxnSpPr>
            <p:spPr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41" name="Straight Connector 214"/>
              <p:cNvCxnSpPr>
                <a:cxnSpLocks/>
              </p:cNvCxnSpPr>
              <p:nvPr/>
            </p:nvCxnSpPr>
            <p:spPr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42" name="Straight Connector 215"/>
              <p:cNvCxnSpPr>
                <a:cxnSpLocks/>
              </p:cNvCxnSpPr>
              <p:nvPr/>
            </p:nvCxnSpPr>
            <p:spPr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43" name="Straight Connector 216"/>
              <p:cNvCxnSpPr>
                <a:cxnSpLocks/>
              </p:cNvCxnSpPr>
              <p:nvPr/>
            </p:nvCxnSpPr>
            <p:spPr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44" name="Straight Connector 217"/>
              <p:cNvCxnSpPr>
                <a:cxnSpLocks/>
              </p:cNvCxnSpPr>
              <p:nvPr/>
            </p:nvCxnSpPr>
            <p:spPr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45" name="Straight Connector 218"/>
              <p:cNvCxnSpPr>
                <a:cxnSpLocks/>
              </p:cNvCxnSpPr>
              <p:nvPr/>
            </p:nvCxnSpPr>
            <p:spPr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46" name="Straight Connector 219"/>
              <p:cNvCxnSpPr>
                <a:cxnSpLocks/>
              </p:cNvCxnSpPr>
              <p:nvPr/>
            </p:nvCxnSpPr>
            <p:spPr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47" name="Straight Connector 220"/>
              <p:cNvCxnSpPr>
                <a:cxnSpLocks/>
              </p:cNvCxnSpPr>
              <p:nvPr/>
            </p:nvCxnSpPr>
            <p:spPr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48" name="Straight Connector 221"/>
              <p:cNvCxnSpPr>
                <a:cxnSpLocks/>
              </p:cNvCxnSpPr>
              <p:nvPr/>
            </p:nvCxnSpPr>
            <p:spPr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49" name="Straight Connector 222"/>
              <p:cNvCxnSpPr>
                <a:cxnSpLocks/>
              </p:cNvCxnSpPr>
              <p:nvPr/>
            </p:nvCxnSpPr>
            <p:spPr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50" name="Straight Connector 223"/>
              <p:cNvCxnSpPr>
                <a:cxnSpLocks/>
              </p:cNvCxnSpPr>
              <p:nvPr/>
            </p:nvCxnSpPr>
            <p:spPr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51" name="Straight Connector 224"/>
              <p:cNvCxnSpPr>
                <a:cxnSpLocks/>
              </p:cNvCxnSpPr>
              <p:nvPr/>
            </p:nvCxnSpPr>
            <p:spPr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52" name="Straight Connector 225"/>
              <p:cNvCxnSpPr>
                <a:cxnSpLocks/>
              </p:cNvCxnSpPr>
              <p:nvPr/>
            </p:nvCxnSpPr>
            <p:spPr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53" name="Straight Connector 226"/>
              <p:cNvCxnSpPr>
                <a:cxnSpLocks/>
              </p:cNvCxnSpPr>
              <p:nvPr/>
            </p:nvCxnSpPr>
            <p:spPr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171"/>
            <p:cNvGrpSpPr/>
            <p:nvPr/>
          </p:nvGrpSpPr>
          <p:grpSpPr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3145854" name="Straight Connector 188"/>
              <p:cNvCxnSpPr>
                <a:cxnSpLocks/>
              </p:cNvCxnSpPr>
              <p:nvPr/>
            </p:nvCxnSpPr>
            <p:spPr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55" name="Straight Connector 189"/>
              <p:cNvCxnSpPr>
                <a:cxnSpLocks/>
              </p:cNvCxnSpPr>
              <p:nvPr/>
            </p:nvCxnSpPr>
            <p:spPr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56" name="Straight Connector 190"/>
              <p:cNvCxnSpPr>
                <a:cxnSpLocks/>
              </p:cNvCxnSpPr>
              <p:nvPr/>
            </p:nvCxnSpPr>
            <p:spPr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57" name="Straight Connector 191"/>
              <p:cNvCxnSpPr>
                <a:cxnSpLocks/>
              </p:cNvCxnSpPr>
              <p:nvPr/>
            </p:nvCxnSpPr>
            <p:spPr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58" name="Straight Connector 192"/>
              <p:cNvCxnSpPr>
                <a:cxnSpLocks/>
              </p:cNvCxnSpPr>
              <p:nvPr/>
            </p:nvCxnSpPr>
            <p:spPr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59" name="Straight Connector 193"/>
              <p:cNvCxnSpPr>
                <a:cxnSpLocks/>
              </p:cNvCxnSpPr>
              <p:nvPr/>
            </p:nvCxnSpPr>
            <p:spPr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60" name="Straight Connector 194"/>
              <p:cNvCxnSpPr>
                <a:cxnSpLocks/>
              </p:cNvCxnSpPr>
              <p:nvPr/>
            </p:nvCxnSpPr>
            <p:spPr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61" name="Straight Connector 195"/>
              <p:cNvCxnSpPr>
                <a:cxnSpLocks/>
              </p:cNvCxnSpPr>
              <p:nvPr/>
            </p:nvCxnSpPr>
            <p:spPr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62" name="Straight Connector 196"/>
              <p:cNvCxnSpPr>
                <a:cxnSpLocks/>
              </p:cNvCxnSpPr>
              <p:nvPr/>
            </p:nvCxnSpPr>
            <p:spPr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63" name="Straight Connector 197"/>
              <p:cNvCxnSpPr>
                <a:cxnSpLocks/>
              </p:cNvCxnSpPr>
              <p:nvPr/>
            </p:nvCxnSpPr>
            <p:spPr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64" name="Straight Connector 198"/>
              <p:cNvCxnSpPr>
                <a:cxnSpLocks/>
              </p:cNvCxnSpPr>
              <p:nvPr/>
            </p:nvCxnSpPr>
            <p:spPr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65" name="Straight Connector 199"/>
              <p:cNvCxnSpPr>
                <a:cxnSpLocks/>
              </p:cNvCxnSpPr>
              <p:nvPr/>
            </p:nvCxnSpPr>
            <p:spPr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66" name="Straight Connector 200"/>
              <p:cNvCxnSpPr>
                <a:cxnSpLocks/>
              </p:cNvCxnSpPr>
              <p:nvPr/>
            </p:nvCxnSpPr>
            <p:spPr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67" name="Straight Connector 201"/>
              <p:cNvCxnSpPr>
                <a:cxnSpLocks/>
              </p:cNvCxnSpPr>
              <p:nvPr/>
            </p:nvCxnSpPr>
            <p:spPr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68" name="Straight Connector 202"/>
              <p:cNvCxnSpPr>
                <a:cxnSpLocks/>
              </p:cNvCxnSpPr>
              <p:nvPr/>
            </p:nvCxnSpPr>
            <p:spPr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172"/>
            <p:cNvGrpSpPr/>
            <p:nvPr/>
          </p:nvGrpSpPr>
          <p:grpSpPr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3145869" name="Straight Connector 173"/>
              <p:cNvCxnSpPr>
                <a:cxnSpLocks/>
              </p:cNvCxnSpPr>
              <p:nvPr/>
            </p:nvCxnSpPr>
            <p:spPr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70" name="Straight Connector 174"/>
              <p:cNvCxnSpPr>
                <a:cxnSpLocks/>
              </p:cNvCxnSpPr>
              <p:nvPr/>
            </p:nvCxnSpPr>
            <p:spPr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71" name="Straight Connector 175"/>
              <p:cNvCxnSpPr>
                <a:cxnSpLocks/>
              </p:cNvCxnSpPr>
              <p:nvPr/>
            </p:nvCxnSpPr>
            <p:spPr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72" name="Straight Connector 176"/>
              <p:cNvCxnSpPr>
                <a:cxnSpLocks/>
              </p:cNvCxnSpPr>
              <p:nvPr/>
            </p:nvCxnSpPr>
            <p:spPr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73" name="Straight Connector 177"/>
              <p:cNvCxnSpPr>
                <a:cxnSpLocks/>
              </p:cNvCxnSpPr>
              <p:nvPr/>
            </p:nvCxnSpPr>
            <p:spPr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74" name="Straight Connector 178"/>
              <p:cNvCxnSpPr>
                <a:cxnSpLocks/>
              </p:cNvCxnSpPr>
              <p:nvPr/>
            </p:nvCxnSpPr>
            <p:spPr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75" name="Straight Connector 179"/>
              <p:cNvCxnSpPr>
                <a:cxnSpLocks/>
              </p:cNvCxnSpPr>
              <p:nvPr/>
            </p:nvCxnSpPr>
            <p:spPr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76" name="Straight Connector 180"/>
              <p:cNvCxnSpPr>
                <a:cxnSpLocks/>
              </p:cNvCxnSpPr>
              <p:nvPr/>
            </p:nvCxnSpPr>
            <p:spPr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77" name="Straight Connector 181"/>
              <p:cNvCxnSpPr>
                <a:cxnSpLocks/>
              </p:cNvCxnSpPr>
              <p:nvPr/>
            </p:nvCxnSpPr>
            <p:spPr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78" name="Straight Connector 182"/>
              <p:cNvCxnSpPr>
                <a:cxnSpLocks/>
              </p:cNvCxnSpPr>
              <p:nvPr/>
            </p:nvCxnSpPr>
            <p:spPr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79" name="Straight Connector 183"/>
              <p:cNvCxnSpPr>
                <a:cxnSpLocks/>
              </p:cNvCxnSpPr>
              <p:nvPr/>
            </p:nvCxnSpPr>
            <p:spPr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80" name="Straight Connector 184"/>
              <p:cNvCxnSpPr>
                <a:cxnSpLocks/>
              </p:cNvCxnSpPr>
              <p:nvPr/>
            </p:nvCxnSpPr>
            <p:spPr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81" name="Straight Connector 185"/>
              <p:cNvCxnSpPr>
                <a:cxnSpLocks/>
              </p:cNvCxnSpPr>
              <p:nvPr/>
            </p:nvCxnSpPr>
            <p:spPr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82" name="Straight Connector 186"/>
              <p:cNvCxnSpPr>
                <a:cxnSpLocks/>
              </p:cNvCxnSpPr>
              <p:nvPr/>
            </p:nvCxnSpPr>
            <p:spPr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83" name="Straight Connector 187"/>
              <p:cNvCxnSpPr>
                <a:cxnSpLocks/>
              </p:cNvCxnSpPr>
              <p:nvPr/>
            </p:nvCxnSpPr>
            <p:spPr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8626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72000" y="3656650"/>
            <a:ext cx="1054100" cy="1052996"/>
          </a:xfrm>
          <a:solidFill>
            <a:schemeClr val="bg2"/>
          </a:solidFill>
        </p:spPr>
        <p:txBody>
          <a:bodyPr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4862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765477" y="1226243"/>
            <a:ext cx="2859088" cy="893763"/>
          </a:xfrm>
        </p:spPr>
        <p:txBody>
          <a:bodyPr/>
          <a:lstStyle>
            <a:lvl1pPr>
              <a:defRPr sz="3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5765477" y="2359025"/>
            <a:ext cx="1772202" cy="207963"/>
          </a:xfrm>
        </p:spPr>
        <p:txBody>
          <a:bodyPr/>
          <a:lstStyle>
            <a:lvl1pPr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604000" y="4866066"/>
            <a:ext cx="36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85000"/>
              </a:lnSpc>
              <a:defRPr sz="600">
                <a:solidFill>
                  <a:schemeClr val="tx1"/>
                </a:solidFill>
              </a:defRPr>
            </a:lvl1pPr>
          </a:lstStyle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4863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ru-RU">
                <a:sym typeface="Symbol" panose="05050102010706020507" pitchFamily="18" charset="2"/>
              </a:rPr>
              <a:t>Май 2019 г. </a:t>
            </a:r>
            <a:r>
              <a:rPr lang="en-GB">
                <a:sym typeface="Symbol" panose="05050102010706020507" pitchFamily="18" charset="2"/>
              </a:rPr>
              <a:t>Grodan, </a:t>
            </a:r>
            <a:r>
              <a:rPr lang="ru-RU">
                <a:sym typeface="Symbol" panose="05050102010706020507" pitchFamily="18" charset="2"/>
              </a:rPr>
              <a:t>часть </a:t>
            </a:r>
            <a:r>
              <a:rPr lang="en-GB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  <p:pic>
        <p:nvPicPr>
          <p:cNvPr id="2097166" name="Picture 9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000" y="4743493"/>
            <a:ext cx="835561" cy="2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4877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4877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776788" y="649288"/>
            <a:ext cx="4367212" cy="39608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  <a:endParaRPr lang="en-US" dirty="0"/>
          </a:p>
        </p:txBody>
      </p:sp>
      <p:sp>
        <p:nvSpPr>
          <p:cNvPr id="104877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39753" y="649288"/>
            <a:ext cx="3960813" cy="3960812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4877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ru-RU">
                <a:sym typeface="Symbol" panose="05050102010706020507" pitchFamily="18" charset="2"/>
              </a:rPr>
              <a:t>Май 2019 г. </a:t>
            </a:r>
            <a:r>
              <a:rPr lang="en-GB">
                <a:sym typeface="Symbol" panose="05050102010706020507" pitchFamily="18" charset="2"/>
              </a:rPr>
              <a:t>Grodan, </a:t>
            </a:r>
            <a:r>
              <a:rPr lang="ru-RU">
                <a:sym typeface="Symbol" panose="05050102010706020507" pitchFamily="18" charset="2"/>
              </a:rPr>
              <a:t>часть </a:t>
            </a:r>
            <a:r>
              <a:rPr lang="en-GB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-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4872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4872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92966" y="649956"/>
            <a:ext cx="1776413" cy="178422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04872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827797" y="649956"/>
            <a:ext cx="1776413" cy="178422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04872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892966" y="2555400"/>
            <a:ext cx="1776413" cy="178422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04872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827797" y="2555400"/>
            <a:ext cx="1776413" cy="178422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0487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39753" y="649288"/>
            <a:ext cx="3960813" cy="3960812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ru-RU">
                <a:sym typeface="Symbol" panose="05050102010706020507" pitchFamily="18" charset="2"/>
              </a:rPr>
              <a:t>Май 2019 г. </a:t>
            </a:r>
            <a:r>
              <a:rPr lang="en-GB">
                <a:sym typeface="Symbol" panose="05050102010706020507" pitchFamily="18" charset="2"/>
              </a:rPr>
              <a:t>Grodan, </a:t>
            </a:r>
            <a:r>
              <a:rPr lang="ru-RU">
                <a:sym typeface="Symbol" panose="05050102010706020507" pitchFamily="18" charset="2"/>
              </a:rPr>
              <a:t>часть </a:t>
            </a:r>
            <a:r>
              <a:rPr lang="en-GB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4858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4858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649956"/>
            <a:ext cx="6865666" cy="3960143"/>
          </a:xfrm>
        </p:spPr>
        <p:txBody>
          <a:bodyPr/>
          <a:lstStyle>
            <a:lvl1pPr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58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ru-RU">
                <a:sym typeface="Symbol" panose="05050102010706020507" pitchFamily="18" charset="2"/>
              </a:rPr>
              <a:t>Май 2019 г. </a:t>
            </a:r>
            <a:r>
              <a:rPr lang="en-GB">
                <a:sym typeface="Symbol" panose="05050102010706020507" pitchFamily="18" charset="2"/>
              </a:rPr>
              <a:t>Grodan, </a:t>
            </a:r>
            <a:r>
              <a:rPr lang="ru-RU">
                <a:sym typeface="Symbol" panose="05050102010706020507" pitchFamily="18" charset="2"/>
              </a:rPr>
              <a:t>часть </a:t>
            </a:r>
            <a:r>
              <a:rPr lang="en-GB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Text only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4871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649956"/>
            <a:ext cx="3960439" cy="3960143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9719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000" y="4743493"/>
            <a:ext cx="835561" cy="215999"/>
          </a:xfrm>
          <a:prstGeom prst="rect">
            <a:avLst/>
          </a:prstGeom>
        </p:spPr>
      </p:pic>
      <p:sp>
        <p:nvSpPr>
          <p:cNvPr id="1048720" name="Title 6"/>
          <p:cNvSpPr>
            <a:spLocks noGrp="1"/>
          </p:cNvSpPr>
          <p:nvPr>
            <p:ph type="title"/>
          </p:nvPr>
        </p:nvSpPr>
        <p:spPr bwMode="gray">
          <a:xfrm>
            <a:off x="544412" y="193937"/>
            <a:ext cx="8064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4872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ru-RU">
                <a:sym typeface="Symbol" panose="05050102010706020507" pitchFamily="18" charset="2"/>
              </a:rPr>
              <a:t>Май 2019 г. </a:t>
            </a:r>
            <a:r>
              <a:rPr lang="en-GB">
                <a:sym typeface="Symbol" panose="05050102010706020507" pitchFamily="18" charset="2"/>
              </a:rPr>
              <a:t>Grodan, </a:t>
            </a:r>
            <a:r>
              <a:rPr lang="ru-RU">
                <a:sym typeface="Symbol" panose="05050102010706020507" pitchFamily="18" charset="2"/>
              </a:rPr>
              <a:t>часть </a:t>
            </a:r>
            <a:r>
              <a:rPr lang="en-GB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- Divider / her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48786" name="Title 6"/>
          <p:cNvSpPr>
            <a:spLocks noGrp="1"/>
          </p:cNvSpPr>
          <p:nvPr>
            <p:ph type="title" hasCustomPrompt="1"/>
          </p:nvPr>
        </p:nvSpPr>
        <p:spPr bwMode="gray">
          <a:xfrm>
            <a:off x="540000" y="178950"/>
            <a:ext cx="8064000" cy="324000"/>
          </a:xfrm>
        </p:spPr>
        <p:txBody>
          <a:bodyPr/>
          <a:lstStyle>
            <a:lvl1pPr>
              <a:defRPr b="1" cap="none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>
              <a:buFontTx/>
            </a:pPr>
            <a:r>
              <a:rPr lang="en-GB" dirty="0"/>
              <a:t>Divider / hero image - click to edit Master text style</a:t>
            </a:r>
            <a:br>
              <a:rPr lang="en-GB" dirty="0"/>
            </a:br>
            <a:endParaRPr lang="en-GB" dirty="0"/>
          </a:p>
        </p:txBody>
      </p:sp>
      <p:sp>
        <p:nvSpPr>
          <p:cNvPr id="104878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539999" y="649959"/>
            <a:ext cx="3537326" cy="2900363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5" name="Group 23"/>
          <p:cNvGrpSpPr/>
          <p:nvPr userDrawn="1"/>
        </p:nvGrpSpPr>
        <p:grpSpPr>
          <a:xfrm>
            <a:off x="9285866" y="3205563"/>
            <a:ext cx="1709419" cy="1937938"/>
            <a:chOff x="9225906" y="2581"/>
            <a:chExt cx="1709419" cy="1937938"/>
          </a:xfrm>
        </p:grpSpPr>
        <p:sp>
          <p:nvSpPr>
            <p:cNvPr id="1048788" name="Rectangle 22"/>
            <p:cNvSpPr/>
            <p:nvPr userDrawn="1"/>
          </p:nvSpPr>
          <p:spPr>
            <a:xfrm>
              <a:off x="9225906" y="2581"/>
              <a:ext cx="1709419" cy="1937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97199" name="Picture 10"/>
            <p:cNvPicPr>
              <a:picLocks noChangeAspect="1"/>
            </p:cNvPicPr>
            <p:nvPr userDrawn="1"/>
          </p:nvPicPr>
          <p:blipFill rotWithShape="1">
            <a:blip r:embed="rId3" cstate="print"/>
            <a:srcRect r="74327"/>
            <a:stretch>
              <a:fillRect/>
            </a:stretch>
          </p:blipFill>
          <p:spPr>
            <a:xfrm>
              <a:off x="9225906" y="1576344"/>
              <a:ext cx="300344" cy="361594"/>
            </a:xfrm>
            <a:prstGeom prst="rect">
              <a:avLst/>
            </a:prstGeom>
          </p:spPr>
        </p:pic>
        <p:sp>
          <p:nvSpPr>
            <p:cNvPr id="1048789" name="TextBox 19"/>
            <p:cNvSpPr txBox="1"/>
            <p:nvPr userDrawn="1"/>
          </p:nvSpPr>
          <p:spPr>
            <a:xfrm>
              <a:off x="9301125" y="89010"/>
              <a:ext cx="1544260" cy="1513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0" indent="0">
                <a:lnSpc>
                  <a:spcPts val="1100"/>
                </a:lnSpc>
                <a:spcAft>
                  <a:spcPts val="500"/>
                </a:spcAft>
                <a:tabLst>
                  <a:tab pos="127000" algn="l"/>
                </a:tabLst>
              </a:pPr>
              <a:r>
                <a:rPr lang="en-US" sz="800" b="1" dirty="0">
                  <a:solidFill>
                    <a:schemeClr val="bg1"/>
                  </a:solidFill>
                </a:rPr>
                <a:t>Change image background </a:t>
              </a:r>
              <a:br>
                <a:rPr lang="en-US" sz="800" b="1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by going to:</a:t>
              </a:r>
            </a:p>
            <a:p>
              <a:pPr marL="0" lvl="0" indent="0">
                <a:lnSpc>
                  <a:spcPts val="1100"/>
                </a:lnSpc>
                <a:spcAft>
                  <a:spcPts val="500"/>
                </a:spcAft>
                <a:tabLst>
                  <a:tab pos="127000" algn="l"/>
                </a:tabLst>
              </a:pPr>
              <a:r>
                <a:rPr lang="en-US" sz="800" dirty="0">
                  <a:solidFill>
                    <a:schemeClr val="bg1"/>
                  </a:solidFill>
                </a:rPr>
                <a:t>FORMAT BACKGROUND</a:t>
              </a:r>
            </a:p>
            <a:p>
              <a:pPr marL="0" lvl="0" indent="0">
                <a:lnSpc>
                  <a:spcPts val="1100"/>
                </a:lnSpc>
                <a:spcAft>
                  <a:spcPts val="500"/>
                </a:spcAft>
                <a:tabLst>
                  <a:tab pos="127000" algn="l"/>
                </a:tabLst>
              </a:pPr>
              <a:r>
                <a:rPr lang="en-US" sz="800" dirty="0">
                  <a:solidFill>
                    <a:schemeClr val="bg1"/>
                  </a:solidFill>
                </a:rPr>
                <a:t>&gt;	Fill </a:t>
              </a:r>
            </a:p>
            <a:p>
              <a:pPr marL="0" lvl="0" indent="0">
                <a:lnSpc>
                  <a:spcPts val="1100"/>
                </a:lnSpc>
                <a:spcAft>
                  <a:spcPts val="500"/>
                </a:spcAft>
                <a:tabLst>
                  <a:tab pos="127000" algn="l"/>
                </a:tabLst>
              </a:pPr>
              <a:r>
                <a:rPr lang="en-US" sz="800" dirty="0">
                  <a:solidFill>
                    <a:schemeClr val="bg1"/>
                  </a:solidFill>
                </a:rPr>
                <a:t>&gt; 	Picture fill</a:t>
              </a:r>
            </a:p>
            <a:p>
              <a:pPr marL="0" lvl="0" indent="0">
                <a:lnSpc>
                  <a:spcPts val="1100"/>
                </a:lnSpc>
                <a:spcAft>
                  <a:spcPts val="500"/>
                </a:spcAft>
                <a:tabLst>
                  <a:tab pos="127000" algn="l"/>
                </a:tabLst>
              </a:pPr>
              <a:r>
                <a:rPr lang="en-US" sz="800" dirty="0">
                  <a:solidFill>
                    <a:schemeClr val="bg1"/>
                  </a:solidFill>
                </a:rPr>
                <a:t>&gt;	Insert picture from file</a:t>
              </a:r>
            </a:p>
            <a:p>
              <a:pPr marL="0" lvl="0" indent="0">
                <a:lnSpc>
                  <a:spcPts val="1100"/>
                </a:lnSpc>
                <a:spcAft>
                  <a:spcPts val="500"/>
                </a:spcAft>
                <a:tabLst>
                  <a:tab pos="127000" algn="l"/>
                </a:tabLst>
              </a:pPr>
              <a:r>
                <a:rPr lang="en-US" sz="800" dirty="0">
                  <a:solidFill>
                    <a:schemeClr val="bg1"/>
                  </a:solidFill>
                </a:rPr>
                <a:t>Then navigate to desired image</a:t>
              </a:r>
            </a:p>
            <a:p>
              <a:pPr marL="0" indent="0">
                <a:lnSpc>
                  <a:spcPts val="1100"/>
                </a:lnSpc>
                <a:spcAft>
                  <a:spcPts val="500"/>
                </a:spcAft>
                <a:tabLst>
                  <a:tab pos="127000" algn="l"/>
                </a:tabLst>
              </a:pPr>
              <a:endParaRPr lang="en-US" sz="8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2097200" name="Picture 1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4743493"/>
            <a:ext cx="835561" cy="215999"/>
          </a:xfrm>
          <a:prstGeom prst="rect">
            <a:avLst/>
          </a:prstGeom>
        </p:spPr>
      </p:pic>
      <p:sp>
        <p:nvSpPr>
          <p:cNvPr id="104879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ru-RU">
                <a:sym typeface="Symbol" panose="05050102010706020507" pitchFamily="18" charset="2"/>
              </a:rPr>
              <a:t>Май 2019 г. </a:t>
            </a:r>
            <a:r>
              <a:rPr lang="en-GB">
                <a:sym typeface="Symbol" panose="05050102010706020507" pitchFamily="18" charset="2"/>
              </a:rPr>
              <a:t>Grodan, </a:t>
            </a:r>
            <a:r>
              <a:rPr lang="ru-RU">
                <a:sym typeface="Symbol" panose="05050102010706020507" pitchFamily="18" charset="2"/>
              </a:rPr>
              <a:t>часть </a:t>
            </a:r>
            <a:r>
              <a:rPr lang="en-GB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- Questions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87" name="Group 23"/>
          <p:cNvGrpSpPr/>
          <p:nvPr userDrawn="1"/>
        </p:nvGrpSpPr>
        <p:grpSpPr>
          <a:xfrm>
            <a:off x="9285866" y="3205563"/>
            <a:ext cx="1709419" cy="1937938"/>
            <a:chOff x="9225906" y="2581"/>
            <a:chExt cx="1709419" cy="1937938"/>
          </a:xfrm>
        </p:grpSpPr>
        <p:sp>
          <p:nvSpPr>
            <p:cNvPr id="1048738" name="Rectangle 22"/>
            <p:cNvSpPr/>
            <p:nvPr userDrawn="1"/>
          </p:nvSpPr>
          <p:spPr>
            <a:xfrm>
              <a:off x="9225906" y="2581"/>
              <a:ext cx="1709419" cy="1937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97192" name="Picture 10"/>
            <p:cNvPicPr>
              <a:picLocks noChangeAspect="1"/>
            </p:cNvPicPr>
            <p:nvPr userDrawn="1"/>
          </p:nvPicPr>
          <p:blipFill rotWithShape="1">
            <a:blip r:embed="rId3" cstate="print"/>
            <a:srcRect r="74327"/>
            <a:stretch>
              <a:fillRect/>
            </a:stretch>
          </p:blipFill>
          <p:spPr>
            <a:xfrm>
              <a:off x="9225906" y="1576344"/>
              <a:ext cx="300344" cy="361594"/>
            </a:xfrm>
            <a:prstGeom prst="rect">
              <a:avLst/>
            </a:prstGeom>
          </p:spPr>
        </p:pic>
        <p:sp>
          <p:nvSpPr>
            <p:cNvPr id="1048739" name="TextBox 19"/>
            <p:cNvSpPr txBox="1"/>
            <p:nvPr userDrawn="1"/>
          </p:nvSpPr>
          <p:spPr>
            <a:xfrm>
              <a:off x="9301125" y="89010"/>
              <a:ext cx="1544260" cy="1513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0" indent="0">
                <a:lnSpc>
                  <a:spcPts val="1100"/>
                </a:lnSpc>
                <a:spcAft>
                  <a:spcPts val="500"/>
                </a:spcAft>
                <a:tabLst>
                  <a:tab pos="127000" algn="l"/>
                </a:tabLst>
              </a:pPr>
              <a:r>
                <a:rPr lang="en-US" sz="800" b="1" dirty="0">
                  <a:solidFill>
                    <a:schemeClr val="bg1"/>
                  </a:solidFill>
                </a:rPr>
                <a:t>Change image background </a:t>
              </a:r>
              <a:br>
                <a:rPr lang="en-US" sz="800" b="1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by going to:</a:t>
              </a:r>
            </a:p>
            <a:p>
              <a:pPr marL="0" lvl="0" indent="0">
                <a:lnSpc>
                  <a:spcPts val="1100"/>
                </a:lnSpc>
                <a:spcAft>
                  <a:spcPts val="500"/>
                </a:spcAft>
                <a:tabLst>
                  <a:tab pos="127000" algn="l"/>
                </a:tabLst>
              </a:pPr>
              <a:r>
                <a:rPr lang="en-US" sz="800" dirty="0">
                  <a:solidFill>
                    <a:schemeClr val="bg1"/>
                  </a:solidFill>
                </a:rPr>
                <a:t>FORMAT BACKGROUND</a:t>
              </a:r>
            </a:p>
            <a:p>
              <a:pPr marL="0" lvl="0" indent="0">
                <a:lnSpc>
                  <a:spcPts val="1100"/>
                </a:lnSpc>
                <a:spcAft>
                  <a:spcPts val="500"/>
                </a:spcAft>
                <a:tabLst>
                  <a:tab pos="127000" algn="l"/>
                </a:tabLst>
              </a:pPr>
              <a:r>
                <a:rPr lang="en-US" sz="800" dirty="0">
                  <a:solidFill>
                    <a:schemeClr val="bg1"/>
                  </a:solidFill>
                </a:rPr>
                <a:t>&gt;	Fill </a:t>
              </a:r>
            </a:p>
            <a:p>
              <a:pPr marL="0" lvl="0" indent="0">
                <a:lnSpc>
                  <a:spcPts val="1100"/>
                </a:lnSpc>
                <a:spcAft>
                  <a:spcPts val="500"/>
                </a:spcAft>
                <a:tabLst>
                  <a:tab pos="127000" algn="l"/>
                </a:tabLst>
              </a:pPr>
              <a:r>
                <a:rPr lang="en-US" sz="800" dirty="0">
                  <a:solidFill>
                    <a:schemeClr val="bg1"/>
                  </a:solidFill>
                </a:rPr>
                <a:t>&gt; 	Picture fill</a:t>
              </a:r>
            </a:p>
            <a:p>
              <a:pPr marL="0" lvl="0" indent="0">
                <a:lnSpc>
                  <a:spcPts val="1100"/>
                </a:lnSpc>
                <a:spcAft>
                  <a:spcPts val="500"/>
                </a:spcAft>
                <a:tabLst>
                  <a:tab pos="127000" algn="l"/>
                </a:tabLst>
              </a:pPr>
              <a:r>
                <a:rPr lang="en-US" sz="800" dirty="0">
                  <a:solidFill>
                    <a:schemeClr val="bg1"/>
                  </a:solidFill>
                </a:rPr>
                <a:t>&gt;	Insert picture from file</a:t>
              </a:r>
            </a:p>
            <a:p>
              <a:pPr marL="0" lvl="0" indent="0">
                <a:lnSpc>
                  <a:spcPts val="1100"/>
                </a:lnSpc>
                <a:spcAft>
                  <a:spcPts val="500"/>
                </a:spcAft>
                <a:tabLst>
                  <a:tab pos="127000" algn="l"/>
                </a:tabLst>
              </a:pPr>
              <a:r>
                <a:rPr lang="en-US" sz="800" dirty="0">
                  <a:solidFill>
                    <a:schemeClr val="bg1"/>
                  </a:solidFill>
                </a:rPr>
                <a:t>Then navigate to desired image</a:t>
              </a:r>
            </a:p>
            <a:p>
              <a:pPr marL="0" indent="0">
                <a:lnSpc>
                  <a:spcPts val="1100"/>
                </a:lnSpc>
                <a:spcAft>
                  <a:spcPts val="500"/>
                </a:spcAft>
                <a:tabLst>
                  <a:tab pos="127000" algn="l"/>
                </a:tabLst>
              </a:pPr>
              <a:endParaRPr lang="en-US" sz="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874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26825" y="422772"/>
            <a:ext cx="7861300" cy="1890712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  <a:lvl2pPr>
              <a:defRPr sz="7200"/>
            </a:lvl2pPr>
            <a:lvl3pPr>
              <a:defRPr sz="72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US" dirty="0"/>
              <a:t>Questions?</a:t>
            </a:r>
          </a:p>
        </p:txBody>
      </p:sp>
      <p:pic>
        <p:nvPicPr>
          <p:cNvPr id="2097193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4743493"/>
            <a:ext cx="835561" cy="215999"/>
          </a:xfrm>
          <a:prstGeom prst="rect">
            <a:avLst/>
          </a:prstGeom>
        </p:spPr>
      </p:pic>
      <p:sp>
        <p:nvSpPr>
          <p:cNvPr id="104874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ru-RU">
                <a:sym typeface="Symbol" panose="05050102010706020507" pitchFamily="18" charset="2"/>
              </a:rPr>
              <a:t>Май 2019 г. </a:t>
            </a:r>
            <a:r>
              <a:rPr lang="en-GB">
                <a:sym typeface="Symbol" panose="05050102010706020507" pitchFamily="18" charset="2"/>
              </a:rPr>
              <a:t>Grodan, </a:t>
            </a:r>
            <a:r>
              <a:rPr lang="ru-RU">
                <a:sym typeface="Symbol" panose="05050102010706020507" pitchFamily="18" charset="2"/>
              </a:rPr>
              <a:t>часть </a:t>
            </a:r>
            <a:r>
              <a:rPr lang="en-GB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 - Contact detai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4879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40000" y="649956"/>
            <a:ext cx="3960439" cy="3960143"/>
          </a:xfrm>
        </p:spPr>
        <p:txBody>
          <a:bodyPr/>
          <a:lstStyle>
            <a:lvl1pPr>
              <a:lnSpc>
                <a:spcPts val="22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09720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000" y="4743493"/>
            <a:ext cx="835561" cy="215999"/>
          </a:xfrm>
          <a:prstGeom prst="rect">
            <a:avLst/>
          </a:prstGeom>
        </p:spPr>
      </p:pic>
      <p:sp>
        <p:nvSpPr>
          <p:cNvPr id="104879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ru-RU">
                <a:sym typeface="Symbol" panose="05050102010706020507" pitchFamily="18" charset="2"/>
              </a:rPr>
              <a:t>Май 2019 г. </a:t>
            </a:r>
            <a:r>
              <a:rPr lang="en-GB">
                <a:sym typeface="Symbol" panose="05050102010706020507" pitchFamily="18" charset="2"/>
              </a:rPr>
              <a:t>Grodan, </a:t>
            </a:r>
            <a:r>
              <a:rPr lang="ru-RU">
                <a:sym typeface="Symbol" panose="05050102010706020507" pitchFamily="18" charset="2"/>
              </a:rPr>
              <a:t>часть </a:t>
            </a:r>
            <a:r>
              <a:rPr lang="en-GB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 - Thank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4876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26825" y="422772"/>
            <a:ext cx="7861300" cy="1890712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  <a:lvl2pPr>
              <a:defRPr sz="7200"/>
            </a:lvl2pPr>
            <a:lvl3pPr>
              <a:defRPr sz="72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209719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000" y="4743493"/>
            <a:ext cx="835561" cy="215999"/>
          </a:xfrm>
          <a:prstGeom prst="rect">
            <a:avLst/>
          </a:prstGeom>
        </p:spPr>
      </p:pic>
      <p:sp>
        <p:nvSpPr>
          <p:cNvPr id="104877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ru-RU">
                <a:sym typeface="Symbol" panose="05050102010706020507" pitchFamily="18" charset="2"/>
              </a:rPr>
              <a:t>Май 2019 г. </a:t>
            </a:r>
            <a:r>
              <a:rPr lang="en-GB">
                <a:sym typeface="Symbol" panose="05050102010706020507" pitchFamily="18" charset="2"/>
              </a:rPr>
              <a:t>Grodan, </a:t>
            </a:r>
            <a:r>
              <a:rPr lang="ru-RU">
                <a:sym typeface="Symbol" panose="05050102010706020507" pitchFamily="18" charset="2"/>
              </a:rPr>
              <a:t>часть </a:t>
            </a:r>
            <a:r>
              <a:rPr lang="en-GB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Afbeelding 1"/>
          <p:cNvPicPr>
            <a:picLocks noChangeAspect="1"/>
          </p:cNvPicPr>
          <p:nvPr userDrawn="1"/>
        </p:nvPicPr>
        <p:blipFill rotWithShape="1">
          <a:blip r:embed="rId2" cstate="print"/>
          <a:srcRect l="73205" r="11870"/>
          <a:stretch>
            <a:fillRect/>
          </a:stretch>
        </p:blipFill>
        <p:spPr>
          <a:xfrm>
            <a:off x="1" y="1141030"/>
            <a:ext cx="811531" cy="3058438"/>
          </a:xfrm>
          <a:prstGeom prst="rect">
            <a:avLst/>
          </a:prstGeom>
        </p:spPr>
      </p:pic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4860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486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Май 2019 г. </a:t>
            </a:r>
            <a:r>
              <a:rPr lang="en-GB"/>
              <a:t>Grodan, </a:t>
            </a:r>
            <a:r>
              <a:rPr lang="ru-RU"/>
              <a:t>часть </a:t>
            </a:r>
            <a:r>
              <a:rPr lang="en-GB"/>
              <a:t>ROCKWOOL Group</a:t>
            </a:r>
            <a:endParaRPr lang="ru-RU" dirty="0"/>
          </a:p>
        </p:txBody>
      </p:sp>
      <p:pic>
        <p:nvPicPr>
          <p:cNvPr id="2097163" name="Afbeelding 14"/>
          <p:cNvPicPr>
            <a:picLocks noChangeAspect="1"/>
          </p:cNvPicPr>
          <p:nvPr userDrawn="1"/>
        </p:nvPicPr>
        <p:blipFill rotWithShape="1">
          <a:blip r:embed="rId3" cstate="print"/>
          <a:srcRect t="1424" r="3637"/>
          <a:stretch>
            <a:fillRect/>
          </a:stretch>
        </p:blipFill>
        <p:spPr>
          <a:xfrm>
            <a:off x="3542028" y="668750"/>
            <a:ext cx="5061973" cy="3660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Title and content +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5324488" y="835221"/>
            <a:ext cx="3087883" cy="2329530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 sz="800" baseline="0"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48743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4874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4874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514988" y="649957"/>
            <a:ext cx="3089025" cy="2329530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 sz="800" baseline="0"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4874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649956"/>
            <a:ext cx="3960439" cy="3960143"/>
          </a:xfrm>
        </p:spPr>
        <p:txBody>
          <a:bodyPr/>
          <a:lstStyle>
            <a:lvl1pPr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747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4935580" y="378084"/>
            <a:ext cx="1544721" cy="1031426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 sz="800" baseline="0"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48748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603854" y="2979487"/>
            <a:ext cx="1292750" cy="923652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 sz="800" baseline="0"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48749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7482446" y="2668843"/>
            <a:ext cx="929925" cy="618931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 sz="800" baseline="0"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4875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4651514" y="2711492"/>
            <a:ext cx="1677724" cy="1443223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 sz="800" baseline="0"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4875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ru-RU">
                <a:sym typeface="Symbol" panose="05050102010706020507" pitchFamily="18" charset="2"/>
              </a:rPr>
              <a:t>Май 2019 г. </a:t>
            </a:r>
            <a:r>
              <a:rPr lang="en-GB">
                <a:sym typeface="Symbol" panose="05050102010706020507" pitchFamily="18" charset="2"/>
              </a:rPr>
              <a:t>Grodan, </a:t>
            </a:r>
            <a:r>
              <a:rPr lang="ru-RU">
                <a:sym typeface="Symbol" panose="05050102010706020507" pitchFamily="18" charset="2"/>
              </a:rPr>
              <a:t>часть </a:t>
            </a:r>
            <a:r>
              <a:rPr lang="en-GB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Key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171746" y="1169655"/>
            <a:ext cx="3521083" cy="242353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 sz="800" baseline="0"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4877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391168" y="1392573"/>
            <a:ext cx="3393482" cy="2675231"/>
          </a:xfrm>
          <a:solidFill>
            <a:schemeClr val="bg2"/>
          </a:solidFill>
          <a:ln>
            <a:noFill/>
          </a:ln>
        </p:spPr>
        <p:txBody>
          <a:bodyPr/>
          <a:lstStyle>
            <a:lvl1pPr algn="r">
              <a:defRPr sz="800" baseline="0"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48778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4877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4878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1813" y="860425"/>
            <a:ext cx="1908000" cy="1908000"/>
          </a:xfrm>
          <a:solidFill>
            <a:schemeClr val="accent1"/>
          </a:solidFill>
        </p:spPr>
        <p:txBody>
          <a:bodyPr lIns="180000" tIns="180000" rIns="180000" bIns="180000"/>
          <a:lstStyle>
            <a:lvl1pPr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  <a:lvl2pPr>
              <a:lnSpc>
                <a:spcPct val="85000"/>
              </a:lnSpc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</a:t>
            </a:r>
          </a:p>
          <a:p>
            <a:pPr lvl="1"/>
            <a:r>
              <a:rPr lang="en-US" dirty="0"/>
              <a:t>Click to edit </a:t>
            </a:r>
          </a:p>
        </p:txBody>
      </p:sp>
      <p:sp>
        <p:nvSpPr>
          <p:cNvPr id="104878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692825" y="472145"/>
            <a:ext cx="1908000" cy="1908000"/>
          </a:xfrm>
          <a:noFill/>
          <a:ln w="50800">
            <a:solidFill>
              <a:schemeClr val="accent3"/>
            </a:solidFill>
          </a:ln>
        </p:spPr>
        <p:txBody>
          <a:bodyPr lIns="180000" tIns="180000" rIns="180000" bIns="180000"/>
          <a:lstStyle>
            <a:lvl1pPr>
              <a:lnSpc>
                <a:spcPct val="85000"/>
              </a:lnSpc>
              <a:defRPr sz="6000">
                <a:solidFill>
                  <a:schemeClr val="accent3"/>
                </a:solidFill>
              </a:defRPr>
            </a:lvl1pPr>
            <a:lvl2pPr>
              <a:lnSpc>
                <a:spcPct val="85000"/>
              </a:lnSpc>
              <a:defRPr b="1">
                <a:solidFill>
                  <a:schemeClr val="accent3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</a:t>
            </a:r>
          </a:p>
          <a:p>
            <a:pPr lvl="1"/>
            <a:r>
              <a:rPr lang="en-US" dirty="0"/>
              <a:t>Click to edit </a:t>
            </a:r>
          </a:p>
        </p:txBody>
      </p:sp>
      <p:sp>
        <p:nvSpPr>
          <p:cNvPr id="1048782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625379" y="3326854"/>
            <a:ext cx="1840158" cy="1301790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 sz="800" baseline="0"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4878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56253" y="2228915"/>
            <a:ext cx="1908000" cy="1908000"/>
          </a:xfrm>
          <a:noFill/>
          <a:ln w="50800">
            <a:solidFill>
              <a:schemeClr val="accent2"/>
            </a:solidFill>
          </a:ln>
        </p:spPr>
        <p:txBody>
          <a:bodyPr lIns="180000" tIns="180000" rIns="180000" bIns="180000"/>
          <a:lstStyle>
            <a:lvl1pPr>
              <a:lnSpc>
                <a:spcPct val="85000"/>
              </a:lnSpc>
              <a:defRPr sz="6000">
                <a:solidFill>
                  <a:schemeClr val="accent2"/>
                </a:solidFill>
              </a:defRPr>
            </a:lvl1pPr>
            <a:lvl2pPr>
              <a:lnSpc>
                <a:spcPct val="85000"/>
              </a:lnSpc>
              <a:defRPr b="1">
                <a:solidFill>
                  <a:schemeClr val="accent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</a:t>
            </a:r>
          </a:p>
          <a:p>
            <a:pPr lvl="1"/>
            <a:r>
              <a:rPr lang="en-US" dirty="0"/>
              <a:t>Click to edit </a:t>
            </a:r>
          </a:p>
        </p:txBody>
      </p:sp>
      <p:sp>
        <p:nvSpPr>
          <p:cNvPr id="104878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ru-RU">
                <a:sym typeface="Symbol" panose="05050102010706020507" pitchFamily="18" charset="2"/>
              </a:rPr>
              <a:t>Май 2019 г. </a:t>
            </a:r>
            <a:r>
              <a:rPr lang="en-GB">
                <a:sym typeface="Symbol" panose="05050102010706020507" pitchFamily="18" charset="2"/>
              </a:rPr>
              <a:t>Grodan, </a:t>
            </a:r>
            <a:r>
              <a:rPr lang="ru-RU">
                <a:sym typeface="Symbol" panose="05050102010706020507" pitchFamily="18" charset="2"/>
              </a:rPr>
              <a:t>часть </a:t>
            </a:r>
            <a:r>
              <a:rPr lang="en-GB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- Colour Divi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Rectangle 32"/>
          <p:cNvSpPr/>
          <p:nvPr userDrawn="1"/>
        </p:nvSpPr>
        <p:spPr>
          <a:xfrm>
            <a:off x="9285866" y="3327823"/>
            <a:ext cx="1709419" cy="1815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53" name="TextBox 34"/>
          <p:cNvSpPr txBox="1"/>
          <p:nvPr userDrawn="1"/>
        </p:nvSpPr>
        <p:spPr>
          <a:xfrm>
            <a:off x="9361085" y="3445037"/>
            <a:ext cx="1544260" cy="1449115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marL="0" lvl="0" indent="0">
              <a:lnSpc>
                <a:spcPts val="1100"/>
              </a:lnSpc>
              <a:spcAft>
                <a:spcPts val="500"/>
              </a:spcAft>
              <a:tabLst>
                <a:tab pos="127000" algn="l"/>
              </a:tabLst>
            </a:pPr>
            <a:r>
              <a:rPr lang="en-US" sz="800" b="1" dirty="0">
                <a:solidFill>
                  <a:schemeClr val="bg1"/>
                </a:solidFill>
              </a:rPr>
              <a:t>Change background  </a:t>
            </a:r>
            <a:r>
              <a:rPr lang="en-US" sz="800" b="1" dirty="0" err="1">
                <a:solidFill>
                  <a:schemeClr val="bg1"/>
                </a:solidFill>
              </a:rPr>
              <a:t>colour</a:t>
            </a:r>
            <a:br>
              <a:rPr lang="en-US" sz="800" b="1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by going to:</a:t>
            </a:r>
          </a:p>
          <a:p>
            <a:pPr marL="0" lvl="0" indent="0">
              <a:lnSpc>
                <a:spcPts val="1100"/>
              </a:lnSpc>
              <a:spcAft>
                <a:spcPts val="500"/>
              </a:spcAft>
              <a:tabLst>
                <a:tab pos="127000" algn="l"/>
              </a:tabLst>
            </a:pPr>
            <a:r>
              <a:rPr lang="en-US" sz="800" dirty="0">
                <a:solidFill>
                  <a:schemeClr val="bg1"/>
                </a:solidFill>
              </a:rPr>
              <a:t>FORMAT BACKGROUND</a:t>
            </a:r>
          </a:p>
          <a:p>
            <a:pPr marL="0" lvl="0" indent="0">
              <a:lnSpc>
                <a:spcPts val="1100"/>
              </a:lnSpc>
              <a:spcAft>
                <a:spcPts val="500"/>
              </a:spcAft>
              <a:tabLst>
                <a:tab pos="127000" algn="l"/>
              </a:tabLst>
            </a:pPr>
            <a:r>
              <a:rPr lang="en-US" sz="800" dirty="0">
                <a:solidFill>
                  <a:schemeClr val="bg1"/>
                </a:solidFill>
              </a:rPr>
              <a:t>&gt;	Solid Fill </a:t>
            </a:r>
          </a:p>
          <a:p>
            <a:pPr marL="0" lvl="0" indent="0">
              <a:lnSpc>
                <a:spcPts val="1100"/>
              </a:lnSpc>
              <a:spcAft>
                <a:spcPts val="500"/>
              </a:spcAft>
              <a:tabLst>
                <a:tab pos="127000" algn="l"/>
              </a:tabLst>
            </a:pPr>
            <a:r>
              <a:rPr lang="en-US" sz="800" dirty="0">
                <a:solidFill>
                  <a:schemeClr val="bg1"/>
                </a:solidFill>
              </a:rPr>
              <a:t>&gt; 	</a:t>
            </a:r>
            <a:r>
              <a:rPr lang="en-US" sz="800" dirty="0" err="1">
                <a:solidFill>
                  <a:schemeClr val="bg1"/>
                </a:solidFill>
              </a:rPr>
              <a:t>Colour</a:t>
            </a:r>
            <a:endParaRPr lang="en-US" sz="800" dirty="0">
              <a:solidFill>
                <a:schemeClr val="bg1"/>
              </a:solidFill>
            </a:endParaRPr>
          </a:p>
          <a:p>
            <a:pPr marL="0" lvl="0" indent="0">
              <a:lnSpc>
                <a:spcPts val="1100"/>
              </a:lnSpc>
              <a:spcAft>
                <a:spcPts val="500"/>
              </a:spcAft>
              <a:tabLst>
                <a:tab pos="127000" algn="l"/>
              </a:tabLst>
            </a:pPr>
            <a:r>
              <a:rPr lang="en-US" sz="800" dirty="0">
                <a:solidFill>
                  <a:schemeClr val="bg1"/>
                </a:solidFill>
              </a:rPr>
              <a:t>Then choose</a:t>
            </a:r>
            <a:r>
              <a:rPr lang="en-US" sz="800" baseline="0" dirty="0">
                <a:solidFill>
                  <a:schemeClr val="bg1"/>
                </a:solidFill>
              </a:rPr>
              <a:t> </a:t>
            </a:r>
            <a:r>
              <a:rPr lang="en-US" sz="800" dirty="0">
                <a:solidFill>
                  <a:schemeClr val="bg1"/>
                </a:solidFill>
              </a:rPr>
              <a:t>desired </a:t>
            </a:r>
            <a:r>
              <a:rPr lang="en-US" sz="800" dirty="0" err="1">
                <a:solidFill>
                  <a:schemeClr val="bg1"/>
                </a:solidFill>
              </a:rPr>
              <a:t>colour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from</a:t>
            </a:r>
            <a:r>
              <a:rPr lang="en-US" sz="800" baseline="0" dirty="0">
                <a:solidFill>
                  <a:schemeClr val="bg1"/>
                </a:solidFill>
              </a:rPr>
              <a:t> </a:t>
            </a:r>
            <a:r>
              <a:rPr lang="en-US" sz="800" dirty="0">
                <a:solidFill>
                  <a:schemeClr val="bg1"/>
                </a:solidFill>
              </a:rPr>
              <a:t>theme </a:t>
            </a:r>
            <a:r>
              <a:rPr lang="en-US" sz="800" dirty="0" err="1">
                <a:solidFill>
                  <a:schemeClr val="bg1"/>
                </a:solidFill>
              </a:rPr>
              <a:t>colour</a:t>
            </a:r>
            <a:r>
              <a:rPr lang="en-US" sz="800" baseline="0" dirty="0">
                <a:solidFill>
                  <a:schemeClr val="bg1"/>
                </a:solidFill>
              </a:rPr>
              <a:t> palette</a:t>
            </a:r>
            <a:endParaRPr lang="en-US" sz="800" dirty="0">
              <a:solidFill>
                <a:schemeClr val="bg1"/>
              </a:solidFill>
            </a:endParaRPr>
          </a:p>
          <a:p>
            <a:pPr marL="0" indent="0">
              <a:lnSpc>
                <a:spcPts val="1100"/>
              </a:lnSpc>
              <a:spcAft>
                <a:spcPts val="500"/>
              </a:spcAft>
              <a:tabLst>
                <a:tab pos="127000" algn="l"/>
              </a:tabLst>
            </a:pPr>
            <a:endParaRPr lang="en-US" sz="800" dirty="0" err="1">
              <a:solidFill>
                <a:schemeClr val="bg1"/>
              </a:solidFill>
            </a:endParaRPr>
          </a:p>
        </p:txBody>
      </p:sp>
      <p:sp>
        <p:nvSpPr>
          <p:cNvPr id="104875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4875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199941" y="644216"/>
            <a:ext cx="1049337" cy="846447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487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199939" y="1490663"/>
            <a:ext cx="3139714" cy="3017421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048757" name="Picture Placeholder 24"/>
          <p:cNvSpPr>
            <a:spLocks noGrp="1"/>
          </p:cNvSpPr>
          <p:nvPr>
            <p:ph type="pic" sz="quarter" idx="20" hasCustomPrompt="1"/>
          </p:nvPr>
        </p:nvSpPr>
        <p:spPr>
          <a:xfrm>
            <a:off x="4643438" y="1062040"/>
            <a:ext cx="4500562" cy="3446462"/>
          </a:xfrm>
          <a:solidFill>
            <a:schemeClr val="bg2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picture here</a:t>
            </a:r>
            <a:endParaRPr lang="en-US" dirty="0"/>
          </a:p>
        </p:txBody>
      </p:sp>
      <p:sp>
        <p:nvSpPr>
          <p:cNvPr id="1048758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706349"/>
            <a:ext cx="904449" cy="3271955"/>
          </a:xfrm>
          <a:solidFill>
            <a:schemeClr val="bg2"/>
          </a:solidFill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pic>
        <p:nvPicPr>
          <p:cNvPr id="2097194" name="Picture 33"/>
          <p:cNvPicPr>
            <a:picLocks noChangeAspect="1"/>
          </p:cNvPicPr>
          <p:nvPr userDrawn="1"/>
        </p:nvPicPr>
        <p:blipFill rotWithShape="1">
          <a:blip r:embed="rId2" cstate="print"/>
          <a:srcRect r="74327"/>
          <a:stretch>
            <a:fillRect/>
          </a:stretch>
        </p:blipFill>
        <p:spPr>
          <a:xfrm>
            <a:off x="9285866" y="4779327"/>
            <a:ext cx="300344" cy="361594"/>
          </a:xfrm>
          <a:prstGeom prst="rect">
            <a:avLst/>
          </a:prstGeom>
        </p:spPr>
      </p:pic>
      <p:pic>
        <p:nvPicPr>
          <p:cNvPr id="2097195" name="Picture 1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4743493"/>
            <a:ext cx="835561" cy="215999"/>
          </a:xfrm>
          <a:prstGeom prst="rect">
            <a:avLst/>
          </a:prstGeom>
        </p:spPr>
      </p:pic>
      <p:sp>
        <p:nvSpPr>
          <p:cNvPr id="104875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ru-RU">
                <a:sym typeface="Symbol" panose="05050102010706020507" pitchFamily="18" charset="2"/>
              </a:rPr>
              <a:t>Май 2019 г. </a:t>
            </a:r>
            <a:r>
              <a:rPr lang="en-GB">
                <a:sym typeface="Symbol" panose="05050102010706020507" pitchFamily="18" charset="2"/>
              </a:rPr>
              <a:t>Grodan, </a:t>
            </a:r>
            <a:r>
              <a:rPr lang="ru-RU">
                <a:sym typeface="Symbol" panose="05050102010706020507" pitchFamily="18" charset="2"/>
              </a:rPr>
              <a:t>часть </a:t>
            </a:r>
            <a:r>
              <a:rPr lang="en-GB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- Colour Divider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487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199941" y="644216"/>
            <a:ext cx="1049337" cy="846447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48712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199939" y="1490663"/>
            <a:ext cx="3139714" cy="3017421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048713" name="Picture Placeholder 24"/>
          <p:cNvSpPr>
            <a:spLocks noGrp="1"/>
          </p:cNvSpPr>
          <p:nvPr>
            <p:ph type="pic" sz="quarter" idx="20" hasCustomPrompt="1"/>
          </p:nvPr>
        </p:nvSpPr>
        <p:spPr>
          <a:xfrm>
            <a:off x="4643438" y="1062040"/>
            <a:ext cx="4500562" cy="3446462"/>
          </a:xfrm>
          <a:solidFill>
            <a:schemeClr val="bg2"/>
          </a:solidFill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48714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706349"/>
            <a:ext cx="904449" cy="3271955"/>
          </a:xfrm>
          <a:solidFill>
            <a:schemeClr val="bg2"/>
          </a:solidFill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048715" name="Rectangle 15"/>
          <p:cNvSpPr/>
          <p:nvPr userDrawn="1"/>
        </p:nvSpPr>
        <p:spPr>
          <a:xfrm>
            <a:off x="9285866" y="3327823"/>
            <a:ext cx="1709419" cy="1815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16" name="TextBox 16"/>
          <p:cNvSpPr txBox="1"/>
          <p:nvPr userDrawn="1"/>
        </p:nvSpPr>
        <p:spPr>
          <a:xfrm>
            <a:off x="9361085" y="3445037"/>
            <a:ext cx="1544260" cy="1449115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marL="0" lvl="0" indent="0">
              <a:lnSpc>
                <a:spcPts val="1100"/>
              </a:lnSpc>
              <a:spcAft>
                <a:spcPts val="500"/>
              </a:spcAft>
              <a:tabLst>
                <a:tab pos="127000" algn="l"/>
              </a:tabLst>
            </a:pPr>
            <a:r>
              <a:rPr lang="en-US" sz="800" b="1" dirty="0">
                <a:solidFill>
                  <a:schemeClr val="bg1"/>
                </a:solidFill>
              </a:rPr>
              <a:t>Change background  </a:t>
            </a:r>
            <a:r>
              <a:rPr lang="en-US" sz="800" b="1" dirty="0" err="1">
                <a:solidFill>
                  <a:schemeClr val="bg1"/>
                </a:solidFill>
              </a:rPr>
              <a:t>colour</a:t>
            </a:r>
            <a:br>
              <a:rPr lang="en-US" sz="800" b="1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by going to:</a:t>
            </a:r>
          </a:p>
          <a:p>
            <a:pPr marL="0" lvl="0" indent="0">
              <a:lnSpc>
                <a:spcPts val="1100"/>
              </a:lnSpc>
              <a:spcAft>
                <a:spcPts val="500"/>
              </a:spcAft>
              <a:tabLst>
                <a:tab pos="127000" algn="l"/>
              </a:tabLst>
            </a:pPr>
            <a:r>
              <a:rPr lang="en-US" sz="800" dirty="0">
                <a:solidFill>
                  <a:schemeClr val="bg1"/>
                </a:solidFill>
              </a:rPr>
              <a:t>FORMAT BACKGROUND</a:t>
            </a:r>
          </a:p>
          <a:p>
            <a:pPr marL="0" lvl="0" indent="0">
              <a:lnSpc>
                <a:spcPts val="1100"/>
              </a:lnSpc>
              <a:spcAft>
                <a:spcPts val="500"/>
              </a:spcAft>
              <a:tabLst>
                <a:tab pos="127000" algn="l"/>
              </a:tabLst>
            </a:pPr>
            <a:r>
              <a:rPr lang="en-US" sz="800" dirty="0">
                <a:solidFill>
                  <a:schemeClr val="bg1"/>
                </a:solidFill>
              </a:rPr>
              <a:t>&gt;	Solid Fill </a:t>
            </a:r>
          </a:p>
          <a:p>
            <a:pPr marL="0" lvl="0" indent="0">
              <a:lnSpc>
                <a:spcPts val="1100"/>
              </a:lnSpc>
              <a:spcAft>
                <a:spcPts val="500"/>
              </a:spcAft>
              <a:tabLst>
                <a:tab pos="127000" algn="l"/>
              </a:tabLst>
            </a:pPr>
            <a:r>
              <a:rPr lang="en-US" sz="800" dirty="0">
                <a:solidFill>
                  <a:schemeClr val="bg1"/>
                </a:solidFill>
              </a:rPr>
              <a:t>&gt; 	</a:t>
            </a:r>
            <a:r>
              <a:rPr lang="en-US" sz="800" dirty="0" err="1">
                <a:solidFill>
                  <a:schemeClr val="bg1"/>
                </a:solidFill>
              </a:rPr>
              <a:t>Colour</a:t>
            </a:r>
            <a:endParaRPr lang="en-US" sz="800" dirty="0">
              <a:solidFill>
                <a:schemeClr val="bg1"/>
              </a:solidFill>
            </a:endParaRPr>
          </a:p>
          <a:p>
            <a:pPr marL="0" lvl="0" indent="0">
              <a:lnSpc>
                <a:spcPts val="1100"/>
              </a:lnSpc>
              <a:spcAft>
                <a:spcPts val="500"/>
              </a:spcAft>
              <a:tabLst>
                <a:tab pos="127000" algn="l"/>
              </a:tabLst>
            </a:pPr>
            <a:r>
              <a:rPr lang="en-US" sz="800" dirty="0">
                <a:solidFill>
                  <a:schemeClr val="bg1"/>
                </a:solidFill>
              </a:rPr>
              <a:t>Then choose</a:t>
            </a:r>
            <a:r>
              <a:rPr lang="en-US" sz="800" baseline="0" dirty="0">
                <a:solidFill>
                  <a:schemeClr val="bg1"/>
                </a:solidFill>
              </a:rPr>
              <a:t> </a:t>
            </a:r>
            <a:r>
              <a:rPr lang="en-US" sz="800" dirty="0">
                <a:solidFill>
                  <a:schemeClr val="bg1"/>
                </a:solidFill>
              </a:rPr>
              <a:t>desired </a:t>
            </a:r>
            <a:r>
              <a:rPr lang="en-US" sz="800" dirty="0" err="1">
                <a:solidFill>
                  <a:schemeClr val="bg1"/>
                </a:solidFill>
              </a:rPr>
              <a:t>colour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from</a:t>
            </a:r>
            <a:r>
              <a:rPr lang="en-US" sz="800" baseline="0" dirty="0">
                <a:solidFill>
                  <a:schemeClr val="bg1"/>
                </a:solidFill>
              </a:rPr>
              <a:t> </a:t>
            </a:r>
            <a:r>
              <a:rPr lang="en-US" sz="800" dirty="0">
                <a:solidFill>
                  <a:schemeClr val="bg1"/>
                </a:solidFill>
              </a:rPr>
              <a:t>theme </a:t>
            </a:r>
            <a:r>
              <a:rPr lang="en-US" sz="800" dirty="0" err="1">
                <a:solidFill>
                  <a:schemeClr val="bg1"/>
                </a:solidFill>
              </a:rPr>
              <a:t>colour</a:t>
            </a:r>
            <a:r>
              <a:rPr lang="en-US" sz="800" baseline="0" dirty="0">
                <a:solidFill>
                  <a:schemeClr val="bg1"/>
                </a:solidFill>
              </a:rPr>
              <a:t> palette</a:t>
            </a:r>
            <a:endParaRPr lang="en-US" sz="800" dirty="0">
              <a:solidFill>
                <a:schemeClr val="bg1"/>
              </a:solidFill>
            </a:endParaRPr>
          </a:p>
          <a:p>
            <a:pPr marL="0" indent="0">
              <a:lnSpc>
                <a:spcPts val="1100"/>
              </a:lnSpc>
              <a:spcAft>
                <a:spcPts val="500"/>
              </a:spcAft>
              <a:tabLst>
                <a:tab pos="127000" algn="l"/>
              </a:tabLst>
            </a:pPr>
            <a:endParaRPr lang="en-US" sz="800" dirty="0" err="1">
              <a:solidFill>
                <a:schemeClr val="bg1"/>
              </a:solidFill>
            </a:endParaRPr>
          </a:p>
        </p:txBody>
      </p:sp>
      <p:pic>
        <p:nvPicPr>
          <p:cNvPr id="2097189" name="Picture 17"/>
          <p:cNvPicPr>
            <a:picLocks noChangeAspect="1"/>
          </p:cNvPicPr>
          <p:nvPr userDrawn="1"/>
        </p:nvPicPr>
        <p:blipFill rotWithShape="1">
          <a:blip r:embed="rId2" cstate="print"/>
          <a:srcRect r="74327"/>
          <a:stretch>
            <a:fillRect/>
          </a:stretch>
        </p:blipFill>
        <p:spPr>
          <a:xfrm>
            <a:off x="9285866" y="4779327"/>
            <a:ext cx="300344" cy="361594"/>
          </a:xfrm>
          <a:prstGeom prst="rect">
            <a:avLst/>
          </a:prstGeom>
        </p:spPr>
      </p:pic>
      <p:pic>
        <p:nvPicPr>
          <p:cNvPr id="2097190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4743493"/>
            <a:ext cx="835561" cy="215999"/>
          </a:xfrm>
          <a:prstGeom prst="rect">
            <a:avLst/>
          </a:prstGeom>
        </p:spPr>
      </p:pic>
      <p:sp>
        <p:nvSpPr>
          <p:cNvPr id="104871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ru-RU">
                <a:sym typeface="Symbol" panose="05050102010706020507" pitchFamily="18" charset="2"/>
              </a:rPr>
              <a:t>Май 2019 г. </a:t>
            </a:r>
            <a:r>
              <a:rPr lang="en-GB">
                <a:sym typeface="Symbol" panose="05050102010706020507" pitchFamily="18" charset="2"/>
              </a:rPr>
              <a:t>Grodan, </a:t>
            </a:r>
            <a:r>
              <a:rPr lang="ru-RU">
                <a:sym typeface="Symbol" panose="05050102010706020507" pitchFamily="18" charset="2"/>
              </a:rPr>
              <a:t>часть </a:t>
            </a:r>
            <a:r>
              <a:rPr lang="en-GB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- Colour Divi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4876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199941" y="644216"/>
            <a:ext cx="1049337" cy="846447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48762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199939" y="1490663"/>
            <a:ext cx="3139714" cy="3017421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048763" name="Picture Placeholder 24"/>
          <p:cNvSpPr>
            <a:spLocks noGrp="1"/>
          </p:cNvSpPr>
          <p:nvPr>
            <p:ph type="pic" sz="quarter" idx="20" hasCustomPrompt="1"/>
          </p:nvPr>
        </p:nvSpPr>
        <p:spPr>
          <a:xfrm>
            <a:off x="4643438" y="1062040"/>
            <a:ext cx="4500562" cy="3446462"/>
          </a:xfrm>
          <a:solidFill>
            <a:schemeClr val="bg2"/>
          </a:solidFill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48764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713844"/>
            <a:ext cx="904449" cy="3271955"/>
          </a:xfrm>
          <a:solidFill>
            <a:schemeClr val="bg2"/>
          </a:solidFill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048765" name="Rectangle 11"/>
          <p:cNvSpPr/>
          <p:nvPr userDrawn="1"/>
        </p:nvSpPr>
        <p:spPr>
          <a:xfrm>
            <a:off x="9285866" y="3327823"/>
            <a:ext cx="1709419" cy="1815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66" name="TextBox 13"/>
          <p:cNvSpPr txBox="1"/>
          <p:nvPr userDrawn="1"/>
        </p:nvSpPr>
        <p:spPr>
          <a:xfrm>
            <a:off x="9361085" y="3445037"/>
            <a:ext cx="1544260" cy="1449115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marL="0" lvl="0" indent="0">
              <a:lnSpc>
                <a:spcPts val="1100"/>
              </a:lnSpc>
              <a:spcAft>
                <a:spcPts val="500"/>
              </a:spcAft>
              <a:tabLst>
                <a:tab pos="127000" algn="l"/>
              </a:tabLst>
            </a:pPr>
            <a:r>
              <a:rPr lang="en-US" sz="800" b="1" dirty="0">
                <a:solidFill>
                  <a:schemeClr val="bg1"/>
                </a:solidFill>
              </a:rPr>
              <a:t>Change background  </a:t>
            </a:r>
            <a:r>
              <a:rPr lang="en-US" sz="800" b="1" dirty="0" err="1">
                <a:solidFill>
                  <a:schemeClr val="bg1"/>
                </a:solidFill>
              </a:rPr>
              <a:t>colour</a:t>
            </a:r>
            <a:br>
              <a:rPr lang="en-US" sz="800" b="1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by going to:</a:t>
            </a:r>
          </a:p>
          <a:p>
            <a:pPr marL="0" lvl="0" indent="0">
              <a:lnSpc>
                <a:spcPts val="1100"/>
              </a:lnSpc>
              <a:spcAft>
                <a:spcPts val="500"/>
              </a:spcAft>
              <a:tabLst>
                <a:tab pos="127000" algn="l"/>
              </a:tabLst>
            </a:pPr>
            <a:r>
              <a:rPr lang="en-US" sz="800" dirty="0">
                <a:solidFill>
                  <a:schemeClr val="bg1"/>
                </a:solidFill>
              </a:rPr>
              <a:t>FORMAT BACKGROUND</a:t>
            </a:r>
          </a:p>
          <a:p>
            <a:pPr marL="0" lvl="0" indent="0">
              <a:lnSpc>
                <a:spcPts val="1100"/>
              </a:lnSpc>
              <a:spcAft>
                <a:spcPts val="500"/>
              </a:spcAft>
              <a:tabLst>
                <a:tab pos="127000" algn="l"/>
              </a:tabLst>
            </a:pPr>
            <a:r>
              <a:rPr lang="en-US" sz="800" dirty="0">
                <a:solidFill>
                  <a:schemeClr val="bg1"/>
                </a:solidFill>
              </a:rPr>
              <a:t>&gt;	Solid Fill </a:t>
            </a:r>
          </a:p>
          <a:p>
            <a:pPr marL="0" lvl="0" indent="0">
              <a:lnSpc>
                <a:spcPts val="1100"/>
              </a:lnSpc>
              <a:spcAft>
                <a:spcPts val="500"/>
              </a:spcAft>
              <a:tabLst>
                <a:tab pos="127000" algn="l"/>
              </a:tabLst>
            </a:pPr>
            <a:r>
              <a:rPr lang="en-US" sz="800" dirty="0">
                <a:solidFill>
                  <a:schemeClr val="bg1"/>
                </a:solidFill>
              </a:rPr>
              <a:t>&gt; 	</a:t>
            </a:r>
            <a:r>
              <a:rPr lang="en-US" sz="800" dirty="0" err="1">
                <a:solidFill>
                  <a:schemeClr val="bg1"/>
                </a:solidFill>
              </a:rPr>
              <a:t>Colour</a:t>
            </a:r>
            <a:endParaRPr lang="en-US" sz="800" dirty="0">
              <a:solidFill>
                <a:schemeClr val="bg1"/>
              </a:solidFill>
            </a:endParaRPr>
          </a:p>
          <a:p>
            <a:pPr marL="0" lvl="0" indent="0">
              <a:lnSpc>
                <a:spcPts val="1100"/>
              </a:lnSpc>
              <a:spcAft>
                <a:spcPts val="500"/>
              </a:spcAft>
              <a:tabLst>
                <a:tab pos="127000" algn="l"/>
              </a:tabLst>
            </a:pPr>
            <a:r>
              <a:rPr lang="en-US" sz="800" dirty="0">
                <a:solidFill>
                  <a:schemeClr val="bg1"/>
                </a:solidFill>
              </a:rPr>
              <a:t>Then choose</a:t>
            </a:r>
            <a:r>
              <a:rPr lang="en-US" sz="800" baseline="0" dirty="0">
                <a:solidFill>
                  <a:schemeClr val="bg1"/>
                </a:solidFill>
              </a:rPr>
              <a:t> </a:t>
            </a:r>
            <a:r>
              <a:rPr lang="en-US" sz="800" dirty="0">
                <a:solidFill>
                  <a:schemeClr val="bg1"/>
                </a:solidFill>
              </a:rPr>
              <a:t>desired </a:t>
            </a:r>
            <a:r>
              <a:rPr lang="en-US" sz="800" dirty="0" err="1">
                <a:solidFill>
                  <a:schemeClr val="bg1"/>
                </a:solidFill>
              </a:rPr>
              <a:t>colour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from</a:t>
            </a:r>
            <a:r>
              <a:rPr lang="en-US" sz="800" baseline="0" dirty="0">
                <a:solidFill>
                  <a:schemeClr val="bg1"/>
                </a:solidFill>
              </a:rPr>
              <a:t> </a:t>
            </a:r>
            <a:r>
              <a:rPr lang="en-US" sz="800" dirty="0">
                <a:solidFill>
                  <a:schemeClr val="bg1"/>
                </a:solidFill>
              </a:rPr>
              <a:t>theme </a:t>
            </a:r>
            <a:r>
              <a:rPr lang="en-US" sz="800" dirty="0" err="1">
                <a:solidFill>
                  <a:schemeClr val="bg1"/>
                </a:solidFill>
              </a:rPr>
              <a:t>colour</a:t>
            </a:r>
            <a:r>
              <a:rPr lang="en-US" sz="800" baseline="0" dirty="0">
                <a:solidFill>
                  <a:schemeClr val="bg1"/>
                </a:solidFill>
              </a:rPr>
              <a:t> palette</a:t>
            </a:r>
            <a:endParaRPr lang="en-US" sz="800" dirty="0">
              <a:solidFill>
                <a:schemeClr val="bg1"/>
              </a:solidFill>
            </a:endParaRPr>
          </a:p>
          <a:p>
            <a:pPr marL="0" indent="0">
              <a:lnSpc>
                <a:spcPts val="1100"/>
              </a:lnSpc>
              <a:spcAft>
                <a:spcPts val="500"/>
              </a:spcAft>
              <a:tabLst>
                <a:tab pos="127000" algn="l"/>
              </a:tabLst>
            </a:pPr>
            <a:endParaRPr lang="en-US" sz="800" dirty="0" err="1">
              <a:solidFill>
                <a:schemeClr val="bg1"/>
              </a:solidFill>
            </a:endParaRPr>
          </a:p>
        </p:txBody>
      </p:sp>
      <p:pic>
        <p:nvPicPr>
          <p:cNvPr id="2097196" name="Picture 14"/>
          <p:cNvPicPr>
            <a:picLocks noChangeAspect="1"/>
          </p:cNvPicPr>
          <p:nvPr userDrawn="1"/>
        </p:nvPicPr>
        <p:blipFill rotWithShape="1">
          <a:blip r:embed="rId2" cstate="print"/>
          <a:srcRect r="74327"/>
          <a:stretch>
            <a:fillRect/>
          </a:stretch>
        </p:blipFill>
        <p:spPr>
          <a:xfrm>
            <a:off x="9285866" y="4779327"/>
            <a:ext cx="300344" cy="361594"/>
          </a:xfrm>
          <a:prstGeom prst="rect">
            <a:avLst/>
          </a:prstGeom>
        </p:spPr>
      </p:pic>
      <p:pic>
        <p:nvPicPr>
          <p:cNvPr id="2097197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4743493"/>
            <a:ext cx="835561" cy="215999"/>
          </a:xfrm>
          <a:prstGeom prst="rect">
            <a:avLst/>
          </a:prstGeom>
        </p:spPr>
      </p:pic>
      <p:sp>
        <p:nvSpPr>
          <p:cNvPr id="104876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ru-RU">
                <a:sym typeface="Symbol" panose="05050102010706020507" pitchFamily="18" charset="2"/>
              </a:rPr>
              <a:t>Май 2019 г. </a:t>
            </a:r>
            <a:r>
              <a:rPr lang="en-GB">
                <a:sym typeface="Symbol" panose="05050102010706020507" pitchFamily="18" charset="2"/>
              </a:rPr>
              <a:t>Grodan, </a:t>
            </a:r>
            <a:r>
              <a:rPr lang="ru-RU">
                <a:sym typeface="Symbol" panose="05050102010706020507" pitchFamily="18" charset="2"/>
              </a:rPr>
              <a:t>часть </a:t>
            </a:r>
            <a:r>
              <a:rPr lang="en-GB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4869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4869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539753" y="659120"/>
            <a:ext cx="3960810" cy="3950980"/>
          </a:xfrm>
        </p:spPr>
        <p:txBody>
          <a:bodyPr/>
          <a:lstStyle>
            <a:lvl3pPr marL="184150" indent="-184150">
              <a:buFont typeface="+mj-lt"/>
              <a:buAutoNum type="arabicPeriod"/>
            </a:lvl3pPr>
            <a:lvl4pPr marL="311150" indent="-131763">
              <a:buFont typeface=".HelveticaNeueDeskInterface-Regular" charset="-120"/>
              <a:buChar char="–"/>
            </a:lvl4pPr>
            <a:lvl5pPr marL="496888" indent="-185738">
              <a:buFont typeface=".HelveticaNeueDeskInterface-Regular" charset="-120"/>
              <a:buChar char="–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96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575772" y="600745"/>
            <a:ext cx="1766450" cy="13212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  <a:endParaRPr lang="en-US" dirty="0"/>
          </a:p>
        </p:txBody>
      </p:sp>
      <p:sp>
        <p:nvSpPr>
          <p:cNvPr id="1048697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7673616" y="1710332"/>
            <a:ext cx="929925" cy="61893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  <a:endParaRPr lang="en-US" dirty="0"/>
          </a:p>
        </p:txBody>
      </p:sp>
      <p:sp>
        <p:nvSpPr>
          <p:cNvPr id="1048698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018012" y="307205"/>
            <a:ext cx="1115521" cy="74484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04869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ru-RU">
                <a:sym typeface="Symbol" panose="05050102010706020507" pitchFamily="18" charset="2"/>
              </a:rPr>
              <a:t>Май 2019 г. </a:t>
            </a:r>
            <a:r>
              <a:rPr lang="en-GB">
                <a:sym typeface="Symbol" panose="05050102010706020507" pitchFamily="18" charset="2"/>
              </a:rPr>
              <a:t>Grodan, </a:t>
            </a:r>
            <a:r>
              <a:rPr lang="ru-RU">
                <a:sym typeface="Symbol" panose="05050102010706020507" pitchFamily="18" charset="2"/>
              </a:rPr>
              <a:t>часть </a:t>
            </a:r>
            <a:r>
              <a:rPr lang="en-GB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4873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4873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539753" y="659120"/>
            <a:ext cx="3960810" cy="3950980"/>
          </a:xfrm>
        </p:spPr>
        <p:txBody>
          <a:bodyPr/>
          <a:lstStyle>
            <a:lvl3pPr marL="184150" indent="-184150">
              <a:buFont typeface="Wingdings" charset="2"/>
              <a:buChar char="§"/>
            </a:lvl3pPr>
            <a:lvl4pPr marL="311150" indent="-131763">
              <a:buFont typeface=".HelveticaNeueDeskInterface-Regular" charset="-120"/>
              <a:buChar char="–"/>
            </a:lvl4pPr>
            <a:lvl5pPr marL="496888" indent="-185738">
              <a:buFont typeface=".HelveticaNeueDeskInterface-Regular" charset="-120"/>
              <a:buChar char="–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73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575772" y="600745"/>
            <a:ext cx="1766450" cy="13212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  <a:endParaRPr lang="en-US" dirty="0"/>
          </a:p>
        </p:txBody>
      </p:sp>
      <p:sp>
        <p:nvSpPr>
          <p:cNvPr id="104873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7673616" y="1710332"/>
            <a:ext cx="929925" cy="61893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  <a:endParaRPr lang="en-US" dirty="0"/>
          </a:p>
        </p:txBody>
      </p:sp>
      <p:sp>
        <p:nvSpPr>
          <p:cNvPr id="1048735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018012" y="307205"/>
            <a:ext cx="1115521" cy="74484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04873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ru-RU">
                <a:sym typeface="Symbol" panose="05050102010706020507" pitchFamily="18" charset="2"/>
              </a:rPr>
              <a:t>Май 2019 г. </a:t>
            </a:r>
            <a:r>
              <a:rPr lang="en-GB">
                <a:sym typeface="Symbol" panose="05050102010706020507" pitchFamily="18" charset="2"/>
              </a:rPr>
              <a:t>Grodan, </a:t>
            </a:r>
            <a:r>
              <a:rPr lang="ru-RU">
                <a:sym typeface="Symbol" panose="05050102010706020507" pitchFamily="18" charset="2"/>
              </a:rPr>
              <a:t>часть </a:t>
            </a:r>
            <a:r>
              <a:rPr lang="en-GB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 bwMode="gray">
          <a:xfrm>
            <a:off x="544412" y="193937"/>
            <a:ext cx="8064000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40000" y="661989"/>
            <a:ext cx="8064000" cy="3944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604000" y="4866066"/>
            <a:ext cx="36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85000"/>
              </a:lnSpc>
              <a:defRPr sz="600">
                <a:solidFill>
                  <a:schemeClr val="tx1"/>
                </a:solidFill>
              </a:defRPr>
            </a:lvl1pPr>
          </a:lstStyle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4" name="Group 4"/>
          <p:cNvGrpSpPr/>
          <p:nvPr/>
        </p:nvGrpSpPr>
        <p:grpSpPr>
          <a:xfrm>
            <a:off x="-196486" y="-196486"/>
            <a:ext cx="9541506" cy="5536472"/>
            <a:chOff x="-196486" y="-196486"/>
            <a:chExt cx="9541506" cy="5536472"/>
          </a:xfrm>
        </p:grpSpPr>
        <p:grpSp>
          <p:nvGrpSpPr>
            <p:cNvPr id="15" name="Group 8"/>
            <p:cNvGrpSpPr/>
            <p:nvPr/>
          </p:nvGrpSpPr>
          <p:grpSpPr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3145728" name="Straight Connector 69"/>
              <p:cNvCxnSpPr>
                <a:cxnSpLocks/>
              </p:cNvCxnSpPr>
              <p:nvPr/>
            </p:nvCxnSpPr>
            <p:spPr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29" name="Straight Connector 70"/>
              <p:cNvCxnSpPr>
                <a:cxnSpLocks/>
              </p:cNvCxnSpPr>
              <p:nvPr/>
            </p:nvCxnSpPr>
            <p:spPr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0" name="Straight Connector 71"/>
              <p:cNvCxnSpPr>
                <a:cxnSpLocks/>
              </p:cNvCxnSpPr>
              <p:nvPr/>
            </p:nvCxnSpPr>
            <p:spPr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1" name="Straight Connector 72"/>
              <p:cNvCxnSpPr>
                <a:cxnSpLocks/>
              </p:cNvCxnSpPr>
              <p:nvPr/>
            </p:nvCxnSpPr>
            <p:spPr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2" name="Straight Connector 73"/>
              <p:cNvCxnSpPr>
                <a:cxnSpLocks/>
              </p:cNvCxnSpPr>
              <p:nvPr/>
            </p:nvCxnSpPr>
            <p:spPr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3" name="Straight Connector 74"/>
              <p:cNvCxnSpPr>
                <a:cxnSpLocks/>
              </p:cNvCxnSpPr>
              <p:nvPr/>
            </p:nvCxnSpPr>
            <p:spPr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4" name="Straight Connector 75"/>
              <p:cNvCxnSpPr>
                <a:cxnSpLocks/>
              </p:cNvCxnSpPr>
              <p:nvPr/>
            </p:nvCxnSpPr>
            <p:spPr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5" name="Straight Connector 76"/>
              <p:cNvCxnSpPr>
                <a:cxnSpLocks/>
              </p:cNvCxnSpPr>
              <p:nvPr/>
            </p:nvCxnSpPr>
            <p:spPr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6" name="Straight Connector 77"/>
              <p:cNvCxnSpPr>
                <a:cxnSpLocks/>
              </p:cNvCxnSpPr>
              <p:nvPr/>
            </p:nvCxnSpPr>
            <p:spPr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7" name="Straight Connector 78"/>
              <p:cNvCxnSpPr>
                <a:cxnSpLocks/>
              </p:cNvCxnSpPr>
              <p:nvPr/>
            </p:nvCxnSpPr>
            <p:spPr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8" name="Straight Connector 79"/>
              <p:cNvCxnSpPr>
                <a:cxnSpLocks/>
              </p:cNvCxnSpPr>
              <p:nvPr/>
            </p:nvCxnSpPr>
            <p:spPr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9" name="Straight Connector 80"/>
              <p:cNvCxnSpPr>
                <a:cxnSpLocks/>
              </p:cNvCxnSpPr>
              <p:nvPr/>
            </p:nvCxnSpPr>
            <p:spPr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40" name="Straight Connector 81"/>
              <p:cNvCxnSpPr>
                <a:cxnSpLocks/>
              </p:cNvCxnSpPr>
              <p:nvPr/>
            </p:nvCxnSpPr>
            <p:spPr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41" name="Straight Connector 82"/>
              <p:cNvCxnSpPr>
                <a:cxnSpLocks/>
              </p:cNvCxnSpPr>
              <p:nvPr/>
            </p:nvCxnSpPr>
            <p:spPr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42" name="Straight Connector 83"/>
              <p:cNvCxnSpPr>
                <a:cxnSpLocks/>
              </p:cNvCxnSpPr>
              <p:nvPr/>
            </p:nvCxnSpPr>
            <p:spPr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43" name="Straight Connector 84"/>
              <p:cNvCxnSpPr>
                <a:cxnSpLocks/>
              </p:cNvCxnSpPr>
              <p:nvPr/>
            </p:nvCxnSpPr>
            <p:spPr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44" name="Straight Connector 85"/>
              <p:cNvCxnSpPr>
                <a:cxnSpLocks/>
              </p:cNvCxnSpPr>
              <p:nvPr/>
            </p:nvCxnSpPr>
            <p:spPr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45" name="Straight Connector 86"/>
              <p:cNvCxnSpPr>
                <a:cxnSpLocks/>
              </p:cNvCxnSpPr>
              <p:nvPr/>
            </p:nvCxnSpPr>
            <p:spPr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46" name="Straight Connector 87"/>
              <p:cNvCxnSpPr>
                <a:cxnSpLocks/>
              </p:cNvCxnSpPr>
              <p:nvPr/>
            </p:nvCxnSpPr>
            <p:spPr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47" name="Straight Connector 88"/>
              <p:cNvCxnSpPr>
                <a:cxnSpLocks/>
              </p:cNvCxnSpPr>
              <p:nvPr/>
            </p:nvCxnSpPr>
            <p:spPr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48" name="Straight Connector 89"/>
              <p:cNvCxnSpPr>
                <a:cxnSpLocks/>
              </p:cNvCxnSpPr>
              <p:nvPr/>
            </p:nvCxnSpPr>
            <p:spPr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49" name="Straight Connector 90"/>
              <p:cNvCxnSpPr>
                <a:cxnSpLocks/>
              </p:cNvCxnSpPr>
              <p:nvPr/>
            </p:nvCxnSpPr>
            <p:spPr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50" name="Straight Connector 91"/>
              <p:cNvCxnSpPr>
                <a:cxnSpLocks/>
              </p:cNvCxnSpPr>
              <p:nvPr/>
            </p:nvCxnSpPr>
            <p:spPr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51" name="Straight Connector 92"/>
              <p:cNvCxnSpPr>
                <a:cxnSpLocks/>
              </p:cNvCxnSpPr>
              <p:nvPr/>
            </p:nvCxnSpPr>
            <p:spPr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9"/>
            <p:cNvGrpSpPr/>
            <p:nvPr/>
          </p:nvGrpSpPr>
          <p:grpSpPr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3145752" name="Straight Connector 45"/>
              <p:cNvCxnSpPr>
                <a:cxnSpLocks/>
              </p:cNvCxnSpPr>
              <p:nvPr/>
            </p:nvCxnSpPr>
            <p:spPr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53" name="Straight Connector 46"/>
              <p:cNvCxnSpPr>
                <a:cxnSpLocks/>
              </p:cNvCxnSpPr>
              <p:nvPr/>
            </p:nvCxnSpPr>
            <p:spPr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54" name="Straight Connector 47"/>
              <p:cNvCxnSpPr>
                <a:cxnSpLocks/>
              </p:cNvCxnSpPr>
              <p:nvPr/>
            </p:nvCxnSpPr>
            <p:spPr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55" name="Straight Connector 48"/>
              <p:cNvCxnSpPr>
                <a:cxnSpLocks/>
              </p:cNvCxnSpPr>
              <p:nvPr/>
            </p:nvCxnSpPr>
            <p:spPr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56" name="Straight Connector 49"/>
              <p:cNvCxnSpPr>
                <a:cxnSpLocks/>
              </p:cNvCxnSpPr>
              <p:nvPr/>
            </p:nvCxnSpPr>
            <p:spPr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57" name="Straight Connector 50"/>
              <p:cNvCxnSpPr>
                <a:cxnSpLocks/>
              </p:cNvCxnSpPr>
              <p:nvPr/>
            </p:nvCxnSpPr>
            <p:spPr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58" name="Straight Connector 51"/>
              <p:cNvCxnSpPr>
                <a:cxnSpLocks/>
              </p:cNvCxnSpPr>
              <p:nvPr/>
            </p:nvCxnSpPr>
            <p:spPr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59" name="Straight Connector 52"/>
              <p:cNvCxnSpPr>
                <a:cxnSpLocks/>
              </p:cNvCxnSpPr>
              <p:nvPr/>
            </p:nvCxnSpPr>
            <p:spPr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60" name="Straight Connector 53"/>
              <p:cNvCxnSpPr>
                <a:cxnSpLocks/>
              </p:cNvCxnSpPr>
              <p:nvPr/>
            </p:nvCxnSpPr>
            <p:spPr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61" name="Straight Connector 54"/>
              <p:cNvCxnSpPr>
                <a:cxnSpLocks/>
              </p:cNvCxnSpPr>
              <p:nvPr/>
            </p:nvCxnSpPr>
            <p:spPr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62" name="Straight Connector 55"/>
              <p:cNvCxnSpPr>
                <a:cxnSpLocks/>
              </p:cNvCxnSpPr>
              <p:nvPr/>
            </p:nvCxnSpPr>
            <p:spPr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63" name="Straight Connector 56"/>
              <p:cNvCxnSpPr>
                <a:cxnSpLocks/>
              </p:cNvCxnSpPr>
              <p:nvPr/>
            </p:nvCxnSpPr>
            <p:spPr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64" name="Straight Connector 57"/>
              <p:cNvCxnSpPr>
                <a:cxnSpLocks/>
              </p:cNvCxnSpPr>
              <p:nvPr/>
            </p:nvCxnSpPr>
            <p:spPr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65" name="Straight Connector 58"/>
              <p:cNvCxnSpPr>
                <a:cxnSpLocks/>
              </p:cNvCxnSpPr>
              <p:nvPr/>
            </p:nvCxnSpPr>
            <p:spPr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66" name="Straight Connector 59"/>
              <p:cNvCxnSpPr>
                <a:cxnSpLocks/>
              </p:cNvCxnSpPr>
              <p:nvPr/>
            </p:nvCxnSpPr>
            <p:spPr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67" name="Straight Connector 60"/>
              <p:cNvCxnSpPr>
                <a:cxnSpLocks/>
              </p:cNvCxnSpPr>
              <p:nvPr/>
            </p:nvCxnSpPr>
            <p:spPr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68" name="Straight Connector 61"/>
              <p:cNvCxnSpPr>
                <a:cxnSpLocks/>
              </p:cNvCxnSpPr>
              <p:nvPr/>
            </p:nvCxnSpPr>
            <p:spPr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69" name="Straight Connector 62"/>
              <p:cNvCxnSpPr>
                <a:cxnSpLocks/>
              </p:cNvCxnSpPr>
              <p:nvPr/>
            </p:nvCxnSpPr>
            <p:spPr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70" name="Straight Connector 63"/>
              <p:cNvCxnSpPr>
                <a:cxnSpLocks/>
              </p:cNvCxnSpPr>
              <p:nvPr/>
            </p:nvCxnSpPr>
            <p:spPr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71" name="Straight Connector 64"/>
              <p:cNvCxnSpPr>
                <a:cxnSpLocks/>
              </p:cNvCxnSpPr>
              <p:nvPr/>
            </p:nvCxnSpPr>
            <p:spPr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72" name="Straight Connector 65"/>
              <p:cNvCxnSpPr>
                <a:cxnSpLocks/>
              </p:cNvCxnSpPr>
              <p:nvPr/>
            </p:nvCxnSpPr>
            <p:spPr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73" name="Straight Connector 66"/>
              <p:cNvCxnSpPr>
                <a:cxnSpLocks/>
              </p:cNvCxnSpPr>
              <p:nvPr/>
            </p:nvCxnSpPr>
            <p:spPr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74" name="Straight Connector 67"/>
              <p:cNvCxnSpPr>
                <a:cxnSpLocks/>
              </p:cNvCxnSpPr>
              <p:nvPr/>
            </p:nvCxnSpPr>
            <p:spPr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75" name="Straight Connector 68"/>
              <p:cNvCxnSpPr>
                <a:cxnSpLocks/>
              </p:cNvCxnSpPr>
              <p:nvPr/>
            </p:nvCxnSpPr>
            <p:spPr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0"/>
            <p:cNvGrpSpPr/>
            <p:nvPr/>
          </p:nvGrpSpPr>
          <p:grpSpPr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3145776" name="Straight Connector 30"/>
              <p:cNvCxnSpPr>
                <a:cxnSpLocks/>
              </p:cNvCxnSpPr>
              <p:nvPr/>
            </p:nvCxnSpPr>
            <p:spPr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77" name="Straight Connector 31"/>
              <p:cNvCxnSpPr>
                <a:cxnSpLocks/>
              </p:cNvCxnSpPr>
              <p:nvPr/>
            </p:nvCxnSpPr>
            <p:spPr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78" name="Straight Connector 32"/>
              <p:cNvCxnSpPr>
                <a:cxnSpLocks/>
              </p:cNvCxnSpPr>
              <p:nvPr/>
            </p:nvCxnSpPr>
            <p:spPr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79" name="Straight Connector 33"/>
              <p:cNvCxnSpPr>
                <a:cxnSpLocks/>
              </p:cNvCxnSpPr>
              <p:nvPr/>
            </p:nvCxnSpPr>
            <p:spPr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80" name="Straight Connector 34"/>
              <p:cNvCxnSpPr>
                <a:cxnSpLocks/>
              </p:cNvCxnSpPr>
              <p:nvPr/>
            </p:nvCxnSpPr>
            <p:spPr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81" name="Straight Connector 35"/>
              <p:cNvCxnSpPr>
                <a:cxnSpLocks/>
              </p:cNvCxnSpPr>
              <p:nvPr/>
            </p:nvCxnSpPr>
            <p:spPr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82" name="Straight Connector 36"/>
              <p:cNvCxnSpPr>
                <a:cxnSpLocks/>
              </p:cNvCxnSpPr>
              <p:nvPr/>
            </p:nvCxnSpPr>
            <p:spPr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83" name="Straight Connector 37"/>
              <p:cNvCxnSpPr>
                <a:cxnSpLocks/>
              </p:cNvCxnSpPr>
              <p:nvPr/>
            </p:nvCxnSpPr>
            <p:spPr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84" name="Straight Connector 38"/>
              <p:cNvCxnSpPr>
                <a:cxnSpLocks/>
              </p:cNvCxnSpPr>
              <p:nvPr/>
            </p:nvCxnSpPr>
            <p:spPr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85" name="Straight Connector 39"/>
              <p:cNvCxnSpPr>
                <a:cxnSpLocks/>
              </p:cNvCxnSpPr>
              <p:nvPr/>
            </p:nvCxnSpPr>
            <p:spPr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86" name="Straight Connector 40"/>
              <p:cNvCxnSpPr>
                <a:cxnSpLocks/>
              </p:cNvCxnSpPr>
              <p:nvPr/>
            </p:nvCxnSpPr>
            <p:spPr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87" name="Straight Connector 41"/>
              <p:cNvCxnSpPr>
                <a:cxnSpLocks/>
              </p:cNvCxnSpPr>
              <p:nvPr/>
            </p:nvCxnSpPr>
            <p:spPr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88" name="Straight Connector 42"/>
              <p:cNvCxnSpPr>
                <a:cxnSpLocks/>
              </p:cNvCxnSpPr>
              <p:nvPr/>
            </p:nvCxnSpPr>
            <p:spPr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89" name="Straight Connector 43"/>
              <p:cNvCxnSpPr>
                <a:cxnSpLocks/>
              </p:cNvCxnSpPr>
              <p:nvPr/>
            </p:nvCxnSpPr>
            <p:spPr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90" name="Straight Connector 44"/>
              <p:cNvCxnSpPr>
                <a:cxnSpLocks/>
              </p:cNvCxnSpPr>
              <p:nvPr/>
            </p:nvCxnSpPr>
            <p:spPr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1"/>
            <p:cNvGrpSpPr/>
            <p:nvPr/>
          </p:nvGrpSpPr>
          <p:grpSpPr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3145791" name="Straight Connector 14"/>
              <p:cNvCxnSpPr>
                <a:cxnSpLocks/>
              </p:cNvCxnSpPr>
              <p:nvPr/>
            </p:nvCxnSpPr>
            <p:spPr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92" name="Straight Connector 15"/>
              <p:cNvCxnSpPr>
                <a:cxnSpLocks/>
              </p:cNvCxnSpPr>
              <p:nvPr/>
            </p:nvCxnSpPr>
            <p:spPr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93" name="Straight Connector 16"/>
              <p:cNvCxnSpPr>
                <a:cxnSpLocks/>
              </p:cNvCxnSpPr>
              <p:nvPr/>
            </p:nvCxnSpPr>
            <p:spPr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94" name="Straight Connector 17"/>
              <p:cNvCxnSpPr>
                <a:cxnSpLocks/>
              </p:cNvCxnSpPr>
              <p:nvPr/>
            </p:nvCxnSpPr>
            <p:spPr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95" name="Straight Connector 19"/>
              <p:cNvCxnSpPr>
                <a:cxnSpLocks/>
              </p:cNvCxnSpPr>
              <p:nvPr/>
            </p:nvCxnSpPr>
            <p:spPr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96" name="Straight Connector 20"/>
              <p:cNvCxnSpPr>
                <a:cxnSpLocks/>
              </p:cNvCxnSpPr>
              <p:nvPr/>
            </p:nvCxnSpPr>
            <p:spPr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97" name="Straight Connector 21"/>
              <p:cNvCxnSpPr>
                <a:cxnSpLocks/>
              </p:cNvCxnSpPr>
              <p:nvPr/>
            </p:nvCxnSpPr>
            <p:spPr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98" name="Straight Connector 22"/>
              <p:cNvCxnSpPr>
                <a:cxnSpLocks/>
              </p:cNvCxnSpPr>
              <p:nvPr/>
            </p:nvCxnSpPr>
            <p:spPr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99" name="Straight Connector 23"/>
              <p:cNvCxnSpPr>
                <a:cxnSpLocks/>
              </p:cNvCxnSpPr>
              <p:nvPr/>
            </p:nvCxnSpPr>
            <p:spPr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00" name="Straight Connector 24"/>
              <p:cNvCxnSpPr>
                <a:cxnSpLocks/>
              </p:cNvCxnSpPr>
              <p:nvPr/>
            </p:nvCxnSpPr>
            <p:spPr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01" name="Straight Connector 25"/>
              <p:cNvCxnSpPr>
                <a:cxnSpLocks/>
              </p:cNvCxnSpPr>
              <p:nvPr/>
            </p:nvCxnSpPr>
            <p:spPr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02" name="Straight Connector 26"/>
              <p:cNvCxnSpPr>
                <a:cxnSpLocks/>
              </p:cNvCxnSpPr>
              <p:nvPr/>
            </p:nvCxnSpPr>
            <p:spPr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03" name="Straight Connector 27"/>
              <p:cNvCxnSpPr>
                <a:cxnSpLocks/>
              </p:cNvCxnSpPr>
              <p:nvPr/>
            </p:nvCxnSpPr>
            <p:spPr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04" name="Straight Connector 28"/>
              <p:cNvCxnSpPr>
                <a:cxnSpLocks/>
              </p:cNvCxnSpPr>
              <p:nvPr/>
            </p:nvCxnSpPr>
            <p:spPr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05" name="Straight Connector 29"/>
              <p:cNvCxnSpPr>
                <a:cxnSpLocks/>
              </p:cNvCxnSpPr>
              <p:nvPr/>
            </p:nvCxnSpPr>
            <p:spPr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97152" name="Picture 3"/>
          <p:cNvPicPr>
            <a:picLocks noChangeAspect="1"/>
          </p:cNvPicPr>
          <p:nvPr/>
        </p:nvPicPr>
        <p:blipFill rotWithShape="1">
          <a:blip r:embed="rId19"/>
          <a:srcRect t="49334"/>
          <a:stretch>
            <a:fillRect/>
          </a:stretch>
        </p:blipFill>
        <p:spPr>
          <a:xfrm>
            <a:off x="-2186151" y="1269926"/>
            <a:ext cx="1488438" cy="754137"/>
          </a:xfrm>
          <a:prstGeom prst="rect">
            <a:avLst/>
          </a:prstGeom>
        </p:spPr>
      </p:pic>
      <p:sp>
        <p:nvSpPr>
          <p:cNvPr id="1048579" name="Text Placeholder 2"/>
          <p:cNvSpPr txBox="1"/>
          <p:nvPr/>
        </p:nvSpPr>
        <p:spPr bwMode="gray">
          <a:xfrm>
            <a:off x="-2186151" y="214870"/>
            <a:ext cx="1523598" cy="79412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783" rtl="0" eaLnBrk="1" latinLnBrk="0" hangingPunct="1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783" rtl="0" eaLnBrk="1" latinLnBrk="0" hangingPunct="1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783" rtl="0" eaLnBrk="1" latinLnBrk="0" hangingPunct="1">
              <a:lnSpc>
                <a:spcPct val="85000"/>
              </a:lnSpc>
              <a:spcBef>
                <a:spcPts val="500"/>
              </a:spcBef>
              <a:buClrTx/>
              <a:buFont typeface=".HelveticaNeueDeskInterface-Regular" charset="-12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783" rtl="0" eaLnBrk="1" latinLnBrk="0" hangingPunct="1">
              <a:lnSpc>
                <a:spcPct val="85000"/>
              </a:lnSpc>
              <a:spcBef>
                <a:spcPts val="400"/>
              </a:spcBef>
              <a:buClrTx/>
              <a:buFont typeface=".HelveticaNeueDeskInterface-Regular" charset="-12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685783" rtl="0" eaLnBrk="1" latinLnBrk="0" hangingPunct="1">
              <a:lnSpc>
                <a:spcPct val="85000"/>
              </a:lnSpc>
              <a:spcBef>
                <a:spcPts val="400"/>
              </a:spcBef>
              <a:buClrTx/>
              <a:buFont typeface=".HelveticaNeueDeskInterface-Regular" charset="-12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783" rtl="0" eaLnBrk="1" latinLnBrk="0" hangingPunct="1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685783" rtl="0" eaLnBrk="1" latinLnBrk="0" hangingPunct="1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783" rtl="0" eaLnBrk="1" latinLnBrk="0" hangingPunct="1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60000" indent="-180000" algn="l" defTabSz="685783" rtl="0" eaLnBrk="1" latinLnBrk="0" hangingPunct="1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</a:pPr>
            <a:r>
              <a:rPr lang="en-US" dirty="0" err="1">
                <a:solidFill>
                  <a:schemeClr val="accent1"/>
                </a:solidFill>
              </a:rPr>
              <a:t>Colour</a:t>
            </a:r>
            <a:r>
              <a:rPr lang="en-US" dirty="0">
                <a:solidFill>
                  <a:schemeClr val="accent1"/>
                </a:solidFill>
              </a:rPr>
              <a:t> tints</a:t>
            </a:r>
            <a:r>
              <a:rPr lang="en-US" baseline="0" dirty="0">
                <a:solidFill>
                  <a:schemeClr val="accent1"/>
                </a:solidFill>
              </a:rPr>
              <a:t>: please use by going to Shape/Outline fill &gt; More </a:t>
            </a:r>
            <a:r>
              <a:rPr lang="en-US" baseline="0" dirty="0" err="1">
                <a:solidFill>
                  <a:schemeClr val="accent1"/>
                </a:solidFill>
              </a:rPr>
              <a:t>colours</a:t>
            </a:r>
            <a:r>
              <a:rPr lang="en-US" baseline="0" dirty="0">
                <a:solidFill>
                  <a:schemeClr val="accent1"/>
                </a:solidFill>
              </a:rPr>
              <a:t> and use the </a:t>
            </a:r>
            <a:r>
              <a:rPr lang="en-US" baseline="0" dirty="0" err="1">
                <a:solidFill>
                  <a:schemeClr val="accent1"/>
                </a:solidFill>
              </a:rPr>
              <a:t>colour</a:t>
            </a:r>
            <a:r>
              <a:rPr lang="en-US" baseline="0" dirty="0">
                <a:solidFill>
                  <a:schemeClr val="accent1"/>
                </a:solidFill>
              </a:rPr>
              <a:t> picker tool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097153" name="Picture 9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0000" y="4743493"/>
            <a:ext cx="835561" cy="216000"/>
          </a:xfrm>
          <a:prstGeom prst="rect">
            <a:avLst/>
          </a:prstGeom>
        </p:spPr>
      </p:pic>
      <p:sp>
        <p:nvSpPr>
          <p:cNvPr id="104858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ru-RU">
                <a:sym typeface="Symbol" panose="05050102010706020507" pitchFamily="18" charset="2"/>
              </a:rPr>
              <a:t>Май 2019 г. </a:t>
            </a:r>
            <a:r>
              <a:rPr lang="en-GB">
                <a:sym typeface="Symbol" panose="05050102010706020507" pitchFamily="18" charset="2"/>
              </a:rPr>
              <a:t>Grodan, </a:t>
            </a:r>
            <a:r>
              <a:rPr lang="ru-RU">
                <a:sym typeface="Symbol" panose="05050102010706020507" pitchFamily="18" charset="2"/>
              </a:rPr>
              <a:t>часть </a:t>
            </a:r>
            <a:r>
              <a:rPr lang="en-GB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hf hd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85000"/>
        </a:lnSpc>
        <a:spcBef>
          <a:spcPts val="1400"/>
        </a:spcBef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783" rtl="0" eaLnBrk="1" latinLnBrk="0" hangingPunct="1">
        <a:lnSpc>
          <a:spcPct val="85000"/>
        </a:lnSpc>
        <a:spcBef>
          <a:spcPts val="14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685783" rtl="0" eaLnBrk="1" latinLnBrk="0" hangingPunct="1">
        <a:lnSpc>
          <a:spcPct val="85000"/>
        </a:lnSpc>
        <a:spcBef>
          <a:spcPts val="500"/>
        </a:spcBef>
        <a:buClrTx/>
        <a:buFont typeface=".HelveticaNeueDeskInterface-Regular" charset="-12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685783" rtl="0" eaLnBrk="1" latinLnBrk="0" hangingPunct="1">
        <a:lnSpc>
          <a:spcPct val="85000"/>
        </a:lnSpc>
        <a:spcBef>
          <a:spcPts val="400"/>
        </a:spcBef>
        <a:buClrTx/>
        <a:buFont typeface=".HelveticaNeueDeskInterface-Regular" charset="-12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685783" rtl="0" eaLnBrk="1" latinLnBrk="0" hangingPunct="1">
        <a:lnSpc>
          <a:spcPct val="85000"/>
        </a:lnSpc>
        <a:spcBef>
          <a:spcPts val="400"/>
        </a:spcBef>
        <a:buClrTx/>
        <a:buFont typeface=".HelveticaNeueDeskInterface-Regular" charset="-12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685783" rtl="0" eaLnBrk="1" latinLnBrk="0" hangingPunct="1">
        <a:lnSpc>
          <a:spcPct val="85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180000" algn="l" defTabSz="685783" rtl="0" eaLnBrk="1" latinLnBrk="0" hangingPunct="1">
        <a:lnSpc>
          <a:spcPct val="85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685783" rtl="0" eaLnBrk="1" latinLnBrk="0" hangingPunct="1">
        <a:lnSpc>
          <a:spcPct val="85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260000" indent="-180000" algn="l" defTabSz="685783" rtl="0" eaLnBrk="1" latinLnBrk="0" hangingPunct="1">
        <a:lnSpc>
          <a:spcPct val="85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>
            <a:fillRect/>
          </a:stretch>
        </p:blipFill>
        <p:spPr>
          <a:xfrm>
            <a:off x="6658063" y="-329021"/>
            <a:ext cx="2617641" cy="1856899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034297" y="699736"/>
            <a:ext cx="4009186" cy="1574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dirty="0"/>
              <a:t>Земляника на каменной вате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err="1"/>
              <a:t>Grodan</a:t>
            </a:r>
            <a:r>
              <a:rPr lang="ru-RU" sz="2800" dirty="0"/>
              <a:t> – это легко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034297" y="2374168"/>
            <a:ext cx="1663214" cy="60681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/>
              <a:t>Данил Долгуша </a:t>
            </a:r>
          </a:p>
          <a:p>
            <a:r>
              <a:rPr lang="ru-RU" sz="1600" dirty="0"/>
              <a:t>2</a:t>
            </a:r>
            <a:r>
              <a:rPr lang="en-US" sz="1600" dirty="0"/>
              <a:t>4</a:t>
            </a:r>
            <a:r>
              <a:rPr lang="ru-RU" sz="1600" dirty="0"/>
              <a:t> февраля 2022			</a:t>
            </a:r>
            <a:endParaRPr lang="en-US" sz="1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C60393-2BF4-43ED-831E-3BF38A481F7E}"/>
              </a:ext>
            </a:extLst>
          </p:cNvPr>
          <p:cNvGrpSpPr/>
          <p:nvPr/>
        </p:nvGrpSpPr>
        <p:grpSpPr>
          <a:xfrm>
            <a:off x="6353251" y="2571750"/>
            <a:ext cx="2533460" cy="2077429"/>
            <a:chOff x="3529131" y="1345283"/>
            <a:chExt cx="2533460" cy="2077429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EB94ECC5-F92C-448A-B689-8A260CB045E8}"/>
                </a:ext>
              </a:extLst>
            </p:cNvPr>
            <p:cNvSpPr/>
            <p:nvPr/>
          </p:nvSpPr>
          <p:spPr>
            <a:xfrm>
              <a:off x="3685686" y="1345283"/>
              <a:ext cx="2376905" cy="20774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C6550D1-5BAB-4E8A-9C67-18426ECA5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9131" y="1345283"/>
              <a:ext cx="2175970" cy="1834541"/>
            </a:xfrm>
            <a:prstGeom prst="rect">
              <a:avLst/>
            </a:prstGeom>
          </p:spPr>
        </p:pic>
      </p:grpSp>
      <p:pic>
        <p:nvPicPr>
          <p:cNvPr id="4" name="Picture 3" descr="A group of strawberries&#10;&#10;Description automatically generated with low confidence">
            <a:extLst>
              <a:ext uri="{FF2B5EF4-FFF2-40B4-BE49-F238E27FC236}">
                <a16:creationId xmlns:a16="http://schemas.microsoft.com/office/drawing/2014/main" id="{693959AD-1ADF-4B71-B647-951B2398CE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0" y="111614"/>
            <a:ext cx="3393831" cy="452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8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CEEB-2FA1-4605-960F-ACFA4D1E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12" y="193937"/>
            <a:ext cx="8064000" cy="324000"/>
          </a:xfrm>
        </p:spPr>
        <p:txBody>
          <a:bodyPr anchor="t">
            <a:normAutofit/>
          </a:bodyPr>
          <a:lstStyle/>
          <a:p>
            <a:r>
              <a:rPr kumimoji="0" lang="ru-RU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Способы и средства контроля при выращивании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3C8E47-10C7-40DB-831D-A9E78A842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4000" y="4866066"/>
            <a:ext cx="360000" cy="10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0CA15A-B377-495B-BF48-3A3144721AF6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31BA04-E44E-476B-B859-D046033EB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3" y="2245651"/>
            <a:ext cx="2007866" cy="2007866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C3547-7BD5-48AC-AA86-04EAAA29648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9753" y="649288"/>
            <a:ext cx="3960813" cy="3960812"/>
          </a:xfrm>
        </p:spPr>
        <p:txBody>
          <a:bodyPr>
            <a:normAutofit/>
          </a:bodyPr>
          <a:lstStyle/>
          <a:p>
            <a:r>
              <a:rPr lang="ru-RU" b="0"/>
              <a:t>Ежедневный контроль среднесуточного дренажа в %</a:t>
            </a:r>
          </a:p>
          <a:p>
            <a:r>
              <a:rPr lang="ru-RU" b="0"/>
              <a:t>Измерение дренажа при помощи мерного стакана</a:t>
            </a:r>
          </a:p>
          <a:p>
            <a:r>
              <a:rPr lang="ru-RU" b="0"/>
              <a:t>Оптимальный среднесуточный дренаж до цветения и плодоношения 5-15 %</a:t>
            </a:r>
          </a:p>
          <a:p>
            <a:r>
              <a:rPr lang="ru-RU" b="0"/>
              <a:t>Оптимальный среднесуточный дренаж в период цветения и плодоношения 20-30 %</a:t>
            </a:r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F1B99-A195-4E22-845A-6E589D6B4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ru-RU"/>
              <a:t>Февраль 2022 г. </a:t>
            </a:r>
            <a:r>
              <a:rPr lang="en-GB" err="1"/>
              <a:t>Grodan</a:t>
            </a:r>
            <a:r>
              <a:rPr lang="en-GB"/>
              <a:t>, </a:t>
            </a:r>
            <a:r>
              <a:rPr lang="ru-RU"/>
              <a:t>часть </a:t>
            </a:r>
            <a:r>
              <a:rPr lang="en-GB"/>
              <a:t>ROCKWOOL Group</a:t>
            </a:r>
          </a:p>
        </p:txBody>
      </p:sp>
      <p:pic>
        <p:nvPicPr>
          <p:cNvPr id="8" name="Picture Placeholder 9" descr="A strawberry submerged in water">
            <a:extLst>
              <a:ext uri="{FF2B5EF4-FFF2-40B4-BE49-F238E27FC236}">
                <a16:creationId xmlns:a16="http://schemas.microsoft.com/office/drawing/2014/main" id="{260F4BAE-6BD7-4229-A044-05D9031F9EB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" b="3221"/>
          <a:stretch>
            <a:fillRect/>
          </a:stretch>
        </p:blipFill>
        <p:spPr>
          <a:xfrm>
            <a:off x="7065704" y="367284"/>
            <a:ext cx="1766450" cy="1321250"/>
          </a:xfrm>
        </p:spPr>
      </p:pic>
      <p:pic>
        <p:nvPicPr>
          <p:cNvPr id="10" name="Picture Placeholder 17" descr="Ripe strawberries growing on stems">
            <a:extLst>
              <a:ext uri="{FF2B5EF4-FFF2-40B4-BE49-F238E27FC236}">
                <a16:creationId xmlns:a16="http://schemas.microsoft.com/office/drawing/2014/main" id="{A72CC8E4-FFC1-4D0F-A9E1-6ED6DA703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" b="91"/>
          <a:stretch>
            <a:fillRect/>
          </a:stretch>
        </p:blipFill>
        <p:spPr>
          <a:xfrm>
            <a:off x="8131180" y="1476871"/>
            <a:ext cx="929925" cy="618930"/>
          </a:xfrm>
          <a:prstGeom prst="rect">
            <a:avLst/>
          </a:prstGeom>
        </p:spPr>
      </p:pic>
      <p:pic>
        <p:nvPicPr>
          <p:cNvPr id="11" name="Picture Placeholder 11" descr="Strawberries in a basket">
            <a:extLst>
              <a:ext uri="{FF2B5EF4-FFF2-40B4-BE49-F238E27FC236}">
                <a16:creationId xmlns:a16="http://schemas.microsoft.com/office/drawing/2014/main" id="{5576110D-B719-443D-82C0-8E01DA3491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b="7536"/>
          <a:stretch>
            <a:fillRect/>
          </a:stretch>
        </p:blipFill>
        <p:spPr>
          <a:xfrm>
            <a:off x="6507944" y="73744"/>
            <a:ext cx="1115521" cy="7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1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FB16-29E9-4AE2-9678-98F5A217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микроклимата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7C2B1F-1FA6-4766-9D28-78AE40A7E8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CA15A-B377-495B-BF48-3A3144721AF6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841E5-15E8-47B3-B198-1B6DEF39D1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00" y="649956"/>
            <a:ext cx="5755604" cy="3960143"/>
          </a:xfrm>
        </p:spPr>
        <p:txBody>
          <a:bodyPr/>
          <a:lstStyle/>
          <a:p>
            <a:r>
              <a:rPr lang="ru-RU" sz="1400" b="0" dirty="0">
                <a:solidFill>
                  <a:schemeClr val="bg2">
                    <a:lumMod val="10000"/>
                  </a:schemeClr>
                </a:solidFill>
              </a:rPr>
              <a:t>Постоянно контролируйте влажность воздуха и температуру</a:t>
            </a:r>
            <a:r>
              <a:rPr lang="en-US" sz="1400" b="0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ru-RU" sz="1400" b="0" dirty="0">
                <a:solidFill>
                  <a:schemeClr val="bg2">
                    <a:lumMod val="10000"/>
                  </a:schemeClr>
                </a:solidFill>
              </a:rPr>
              <a:t>от этого зависит транспирация</a:t>
            </a:r>
          </a:p>
          <a:p>
            <a:r>
              <a:rPr lang="ru-RU" sz="1400" b="0" dirty="0">
                <a:solidFill>
                  <a:schemeClr val="bg2">
                    <a:lumMod val="10000"/>
                  </a:schemeClr>
                </a:solidFill>
              </a:rPr>
              <a:t>Старайтесь находиться в зеленой зоне</a:t>
            </a:r>
            <a:endParaRPr lang="en-GB" sz="1400" b="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400" b="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14C00-64DB-49E1-AED8-692EA8411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>
                <a:sym typeface="Symbol" panose="05050102010706020507" pitchFamily="18" charset="2"/>
              </a:rPr>
              <a:t>Февраль 2022 г. </a:t>
            </a:r>
            <a:r>
              <a:rPr lang="en-GB" dirty="0" err="1">
                <a:sym typeface="Symbol" panose="05050102010706020507" pitchFamily="18" charset="2"/>
              </a:rPr>
              <a:t>Grodan</a:t>
            </a:r>
            <a:r>
              <a:rPr lang="en-GB" dirty="0">
                <a:sym typeface="Symbol" panose="05050102010706020507" pitchFamily="18" charset="2"/>
              </a:rPr>
              <a:t>, </a:t>
            </a:r>
            <a:r>
              <a:rPr lang="ru-RU" dirty="0">
                <a:sym typeface="Symbol" panose="05050102010706020507" pitchFamily="18" charset="2"/>
              </a:rPr>
              <a:t>часть </a:t>
            </a:r>
            <a:r>
              <a:rPr lang="en-GB" dirty="0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  <p:pic>
        <p:nvPicPr>
          <p:cNvPr id="7" name="Picture 6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1B9922EE-EBBA-453E-881F-86F63671B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96192"/>
            <a:ext cx="7001009" cy="29973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A7D946D-88D9-4F53-B355-5D245E0AA5F1}"/>
              </a:ext>
            </a:extLst>
          </p:cNvPr>
          <p:cNvGrpSpPr/>
          <p:nvPr/>
        </p:nvGrpSpPr>
        <p:grpSpPr>
          <a:xfrm>
            <a:off x="6789218" y="41116"/>
            <a:ext cx="2294628" cy="1772298"/>
            <a:chOff x="6425488" y="145514"/>
            <a:chExt cx="2585529" cy="2022057"/>
          </a:xfrm>
        </p:grpSpPr>
        <p:pic>
          <p:nvPicPr>
            <p:cNvPr id="8" name="Picture Placeholder 9" descr="A strawberry submerged in water">
              <a:extLst>
                <a:ext uri="{FF2B5EF4-FFF2-40B4-BE49-F238E27FC236}">
                  <a16:creationId xmlns:a16="http://schemas.microsoft.com/office/drawing/2014/main" id="{2BA2CA04-0B99-47DE-B340-7D12F508A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21" b="3221"/>
            <a:stretch>
              <a:fillRect/>
            </a:stretch>
          </p:blipFill>
          <p:spPr>
            <a:xfrm>
              <a:off x="6983248" y="439054"/>
              <a:ext cx="1766450" cy="1321250"/>
            </a:xfrm>
            <a:prstGeom prst="rect">
              <a:avLst/>
            </a:prstGeom>
          </p:spPr>
        </p:pic>
        <p:pic>
          <p:nvPicPr>
            <p:cNvPr id="9" name="Picture Placeholder 17" descr="Ripe strawberries growing on stems">
              <a:extLst>
                <a:ext uri="{FF2B5EF4-FFF2-40B4-BE49-F238E27FC236}">
                  <a16:creationId xmlns:a16="http://schemas.microsoft.com/office/drawing/2014/main" id="{800FD037-DF33-4083-802C-A29CBC836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" b="91"/>
            <a:stretch>
              <a:fillRect/>
            </a:stretch>
          </p:blipFill>
          <p:spPr>
            <a:xfrm>
              <a:off x="8081092" y="1548641"/>
              <a:ext cx="929925" cy="618930"/>
            </a:xfrm>
            <a:prstGeom prst="rect">
              <a:avLst/>
            </a:prstGeom>
          </p:spPr>
        </p:pic>
        <p:pic>
          <p:nvPicPr>
            <p:cNvPr id="10" name="Picture Placeholder 11" descr="Strawberries in a basket">
              <a:extLst>
                <a:ext uri="{FF2B5EF4-FFF2-40B4-BE49-F238E27FC236}">
                  <a16:creationId xmlns:a16="http://schemas.microsoft.com/office/drawing/2014/main" id="{6955778A-D7E5-4525-8F08-47990DF2B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36" b="7536"/>
            <a:stretch>
              <a:fillRect/>
            </a:stretch>
          </p:blipFill>
          <p:spPr>
            <a:xfrm>
              <a:off x="6425488" y="145514"/>
              <a:ext cx="1115521" cy="744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9849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9D56BC-B172-4B8D-8A01-6B500DCE8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76" y="0"/>
            <a:ext cx="6860041" cy="51435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E95496C-C309-4E94-B415-EEC415CD53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CA15A-B377-495B-BF48-3A3144721AF6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C19D4D-8647-490D-A5BB-01B1724AE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sym typeface="Symbol" panose="05050102010706020507" pitchFamily="18" charset="2"/>
              </a:rPr>
              <a:t>CONFIDENTIAL   Grodan   </a:t>
            </a:r>
            <a:r>
              <a:rPr lang="ru-RU">
                <a:sym typeface="Symbol" panose="05050102010706020507" pitchFamily="18" charset="2"/>
              </a:rPr>
              <a:t>Февраль 2021   Часть Группы </a:t>
            </a:r>
            <a:r>
              <a:rPr lang="en-GB">
                <a:sym typeface="Symbol" panose="05050102010706020507" pitchFamily="18" charset="2"/>
              </a:rPr>
              <a:t>ROCKWOOL</a:t>
            </a:r>
            <a:endParaRPr lang="en-GB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089776A-ECA9-4F15-B5D3-39AC0F951EA3}"/>
              </a:ext>
            </a:extLst>
          </p:cNvPr>
          <p:cNvSpPr txBox="1">
            <a:spLocks/>
          </p:cNvSpPr>
          <p:nvPr/>
        </p:nvSpPr>
        <p:spPr bwMode="gray">
          <a:xfrm>
            <a:off x="425200" y="250973"/>
            <a:ext cx="2351647" cy="1368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</a:pPr>
            <a:r>
              <a:rPr lang="en-US" dirty="0">
                <a:solidFill>
                  <a:srgbClr val="00A542"/>
                </a:solidFill>
              </a:rPr>
              <a:t>www.grodan.ru</a:t>
            </a:r>
            <a:r>
              <a:rPr lang="ru-RU" dirty="0">
                <a:solidFill>
                  <a:srgbClr val="00A542"/>
                </a:solidFill>
              </a:rPr>
              <a:t> </a:t>
            </a:r>
            <a:endParaRPr lang="en-GB" dirty="0">
              <a:solidFill>
                <a:srgbClr val="00A542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EAE137-27D9-405A-897A-D20B12F4A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1" y="2390584"/>
            <a:ext cx="2414906" cy="18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730A3-3E89-41DF-90D7-0B1532FF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12" y="193937"/>
            <a:ext cx="8064000" cy="3240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Основные правила при работе с каменной ватой </a:t>
            </a:r>
            <a:r>
              <a:rPr lang="en-US" dirty="0" err="1"/>
              <a:t>Grodan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66EBE6-DC86-4E57-86B4-73A587EA47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4000" y="4866066"/>
            <a:ext cx="360000" cy="108000"/>
          </a:xfrm>
        </p:spPr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130CA15A-B377-495B-BF48-3A3144721AF6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pic>
        <p:nvPicPr>
          <p:cNvPr id="10" name="Picture Placeholder 9" descr="Ripe strawberries growing on stems">
            <a:extLst>
              <a:ext uri="{FF2B5EF4-FFF2-40B4-BE49-F238E27FC236}">
                <a16:creationId xmlns:a16="http://schemas.microsoft.com/office/drawing/2014/main" id="{1140297F-A512-4B7C-A80A-F6F1DB5C27D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1" r="8683" b="3"/>
          <a:stretch/>
        </p:blipFill>
        <p:spPr>
          <a:xfrm>
            <a:off x="4776788" y="649288"/>
            <a:ext cx="4367212" cy="3960812"/>
          </a:xfr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1D4763-C353-43DD-BE76-0DFE1E8503B8}"/>
              </a:ext>
            </a:extLst>
          </p:cNvPr>
          <p:cNvSpPr txBox="1"/>
          <p:nvPr/>
        </p:nvSpPr>
        <p:spPr bwMode="gray">
          <a:xfrm>
            <a:off x="539753" y="649288"/>
            <a:ext cx="3960813" cy="3960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28600" marR="0" indent="-228600" fontAlgn="auto">
              <a:spcBef>
                <a:spcPts val="1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Правильно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напитать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субстрат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indent="-228600" fontAlgn="auto">
              <a:spcBef>
                <a:spcPts val="1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Выбор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посадка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рассады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indent="-228600" fontAlgn="auto">
              <a:spcBef>
                <a:spcPts val="1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Прорезание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дренажа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indent="-228600" fontAlgn="auto">
              <a:spcBef>
                <a:spcPts val="1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Выбор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дозы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стратегии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полива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indent="-228600" fontAlgn="auto">
              <a:spcBef>
                <a:spcPts val="1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Способы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средства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контроля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при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выращивании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indent="-228600" fontAlgn="auto">
              <a:spcBef>
                <a:spcPts val="1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dirty="0" err="1">
                <a:latin typeface="+mn-lt"/>
                <a:ea typeface="+mn-ea"/>
                <a:cs typeface="+mn-cs"/>
              </a:rPr>
              <a:t>Микроклимат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53211-C11D-442D-AC00-4D7EFF332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ru-RU"/>
              <a:t>Февраль 2022 г. </a:t>
            </a:r>
            <a:r>
              <a:rPr lang="en-GB"/>
              <a:t>Grodan, </a:t>
            </a:r>
            <a:r>
              <a:rPr lang="ru-RU"/>
              <a:t>часть </a:t>
            </a:r>
            <a:r>
              <a:rPr lang="en-GB"/>
              <a:t>ROCKWOOL Group</a:t>
            </a:r>
          </a:p>
        </p:txBody>
      </p:sp>
    </p:spTree>
    <p:extLst>
      <p:ext uri="{BB962C8B-B14F-4D97-AF65-F5344CB8AC3E}">
        <p14:creationId xmlns:p14="http://schemas.microsoft.com/office/powerpoint/2010/main" val="387090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0500-DD09-4A99-88DA-E88CFEA8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12" y="193937"/>
            <a:ext cx="8064000" cy="324000"/>
          </a:xfrm>
        </p:spPr>
        <p:txBody>
          <a:bodyPr anchor="t">
            <a:normAutofit fontScale="90000"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Правильно напитать субстрат</a:t>
            </a:r>
            <a:br>
              <a:rPr kumimoji="0" 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lang="en-GB" sz="11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E1A24E-3756-4780-A572-31AD3563FA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4000" y="4866066"/>
            <a:ext cx="360000" cy="10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0CA15A-B377-495B-BF48-3A3144721AF6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443CA-5A0A-4082-9148-EFAB649E8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558" y="897622"/>
            <a:ext cx="4387442" cy="3456264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F0058-ADE6-454C-AD11-37DE5BD18F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9753" y="897622"/>
            <a:ext cx="3960813" cy="371247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Дозы напитки: 100-200 мл на капельницу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Экспозиция после напитки: не менее 24 часов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ВАЖНО! рН раствора: не ниже 5,2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3E1A5-A44F-4FC1-B2FD-E719D9D59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ru-RU"/>
              <a:t>Февраль 2022 г. </a:t>
            </a:r>
            <a:r>
              <a:rPr lang="en-GB" err="1"/>
              <a:t>Grodan</a:t>
            </a:r>
            <a:r>
              <a:rPr lang="en-GB"/>
              <a:t>, </a:t>
            </a:r>
            <a:r>
              <a:rPr lang="ru-RU"/>
              <a:t>часть </a:t>
            </a:r>
            <a:r>
              <a:rPr lang="en-GB"/>
              <a:t>ROCKWOOL Group</a:t>
            </a:r>
          </a:p>
        </p:txBody>
      </p:sp>
    </p:spTree>
    <p:extLst>
      <p:ext uri="{BB962C8B-B14F-4D97-AF65-F5344CB8AC3E}">
        <p14:creationId xmlns:p14="http://schemas.microsoft.com/office/powerpoint/2010/main" val="263987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uilding, greenhouse, stadium&#10;&#10;Description automatically generated">
            <a:extLst>
              <a:ext uri="{FF2B5EF4-FFF2-40B4-BE49-F238E27FC236}">
                <a16:creationId xmlns:a16="http://schemas.microsoft.com/office/drawing/2014/main" id="{560F1333-4A79-4F05-9A49-465C94452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35" y="2914536"/>
            <a:ext cx="2808312" cy="1579676"/>
          </a:xfrm>
          <a:prstGeom prst="rect">
            <a:avLst/>
          </a:prstGeom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BD35E774-1C21-4A8A-B3E8-136F458353E5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13" y="2526066"/>
            <a:ext cx="1656000" cy="23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5177DB-D754-44CA-A07F-B404B2DC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5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Выбор и посадка рассады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6823F-FBE4-4C6E-B5FB-7A84B612B4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CA15A-B377-495B-BF48-3A3144721AF6}" type="slidenum">
              <a:rPr lang="en-GB" smtClean="0"/>
              <a:t>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648DF-B3A6-4942-AB0D-071D55BA51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sz="1400" b="0" dirty="0">
                <a:solidFill>
                  <a:schemeClr val="bg2">
                    <a:lumMod val="10000"/>
                  </a:schemeClr>
                </a:solidFill>
              </a:rPr>
              <a:t>Посадка рассады в мат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863A1-B36B-4E3A-BDC4-2C998E8DC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>
                <a:sym typeface="Symbol" panose="05050102010706020507" pitchFamily="18" charset="2"/>
              </a:rPr>
              <a:t>Февраль 2022 г. </a:t>
            </a:r>
            <a:r>
              <a:rPr lang="en-GB" dirty="0" err="1">
                <a:sym typeface="Symbol" panose="05050102010706020507" pitchFamily="18" charset="2"/>
              </a:rPr>
              <a:t>Grodan</a:t>
            </a:r>
            <a:r>
              <a:rPr lang="en-GB" dirty="0">
                <a:sym typeface="Symbol" panose="05050102010706020507" pitchFamily="18" charset="2"/>
              </a:rPr>
              <a:t>, </a:t>
            </a:r>
            <a:r>
              <a:rPr lang="ru-RU" dirty="0">
                <a:sym typeface="Symbol" panose="05050102010706020507" pitchFamily="18" charset="2"/>
              </a:rPr>
              <a:t>часть </a:t>
            </a:r>
            <a:r>
              <a:rPr lang="en-GB" dirty="0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7FEDF298-37F3-4C36-BB39-A513B0522814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3" y="1034425"/>
            <a:ext cx="1657074" cy="2340000"/>
          </a:xfrm>
          <a:prstGeom prst="rect">
            <a:avLst/>
          </a:prstGeom>
        </p:spPr>
      </p:pic>
      <p:pic>
        <p:nvPicPr>
          <p:cNvPr id="11" name="Picture 10" descr="A picture containing outdoor, plant&#10;&#10;Description automatically generated">
            <a:extLst>
              <a:ext uri="{FF2B5EF4-FFF2-40B4-BE49-F238E27FC236}">
                <a16:creationId xmlns:a16="http://schemas.microsoft.com/office/drawing/2014/main" id="{D2FBE169-AD31-4566-B6EA-AC3D767C9F2A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49" y="1107298"/>
            <a:ext cx="1656000" cy="23400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70817C-B64C-4B59-B101-9A65A2B8A34B}"/>
              </a:ext>
            </a:extLst>
          </p:cNvPr>
          <p:cNvSpPr txBox="1">
            <a:spLocks/>
          </p:cNvSpPr>
          <p:nvPr/>
        </p:nvSpPr>
        <p:spPr bwMode="gray">
          <a:xfrm>
            <a:off x="4314449" y="649288"/>
            <a:ext cx="3251604" cy="1089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83" rtl="0" eaLnBrk="1" latinLnBrk="0" hangingPunct="1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783" rtl="0" eaLnBrk="1" latinLnBrk="0" hangingPunct="1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783" rtl="0" eaLnBrk="1" latinLnBrk="0" hangingPunct="1">
              <a:lnSpc>
                <a:spcPct val="85000"/>
              </a:lnSpc>
              <a:spcBef>
                <a:spcPts val="500"/>
              </a:spcBef>
              <a:buClrTx/>
              <a:buFont typeface=".HelveticaNeueDeskInterface-Regular" charset="-12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783" rtl="0" eaLnBrk="1" latinLnBrk="0" hangingPunct="1">
              <a:lnSpc>
                <a:spcPct val="85000"/>
              </a:lnSpc>
              <a:spcBef>
                <a:spcPts val="400"/>
              </a:spcBef>
              <a:buClrTx/>
              <a:buFont typeface=".HelveticaNeueDeskInterface-Regular" charset="-12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685783" rtl="0" eaLnBrk="1" latinLnBrk="0" hangingPunct="1">
              <a:lnSpc>
                <a:spcPct val="85000"/>
              </a:lnSpc>
              <a:spcBef>
                <a:spcPts val="400"/>
              </a:spcBef>
              <a:buClrTx/>
              <a:buFont typeface=".HelveticaNeueDeskInterface-Regular" charset="-12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783" rtl="0" eaLnBrk="1" latinLnBrk="0" hangingPunct="1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685783" rtl="0" eaLnBrk="1" latinLnBrk="0" hangingPunct="1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783" rtl="0" eaLnBrk="1" latinLnBrk="0" hangingPunct="1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60000" indent="-180000" algn="l" defTabSz="685783" rtl="0" eaLnBrk="1" latinLnBrk="0" hangingPunct="1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>
                <a:solidFill>
                  <a:schemeClr val="bg2">
                    <a:lumMod val="10000"/>
                  </a:schemeClr>
                </a:solidFill>
              </a:rPr>
              <a:t>Выращивание рассады в кубиках и  посадка на мат</a:t>
            </a:r>
          </a:p>
        </p:txBody>
      </p:sp>
    </p:spTree>
    <p:extLst>
      <p:ext uri="{BB962C8B-B14F-4D97-AF65-F5344CB8AC3E}">
        <p14:creationId xmlns:p14="http://schemas.microsoft.com/office/powerpoint/2010/main" val="341286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46B52-3D36-4343-8C23-D2F42D99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5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Прорезание дренажа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5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5EA58-7CCE-4381-B93E-F8A9ADC2CA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CA15A-B377-495B-BF48-3A3144721AF6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FDA99-3FA4-47E1-9770-FCD90A188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>
                <a:sym typeface="Symbol" panose="05050102010706020507" pitchFamily="18" charset="2"/>
              </a:rPr>
              <a:t>Февраль 2022 г. </a:t>
            </a:r>
            <a:r>
              <a:rPr lang="en-GB" dirty="0" err="1">
                <a:sym typeface="Symbol" panose="05050102010706020507" pitchFamily="18" charset="2"/>
              </a:rPr>
              <a:t>Grodan</a:t>
            </a:r>
            <a:r>
              <a:rPr lang="en-GB" dirty="0">
                <a:sym typeface="Symbol" panose="05050102010706020507" pitchFamily="18" charset="2"/>
              </a:rPr>
              <a:t>, </a:t>
            </a:r>
            <a:r>
              <a:rPr lang="ru-RU" dirty="0">
                <a:sym typeface="Symbol" panose="05050102010706020507" pitchFamily="18" charset="2"/>
              </a:rPr>
              <a:t>часть </a:t>
            </a:r>
            <a:r>
              <a:rPr lang="en-GB" dirty="0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5353E1-EDF2-42F8-B103-BB19403DC485}"/>
              </a:ext>
            </a:extLst>
          </p:cNvPr>
          <p:cNvGrpSpPr/>
          <p:nvPr/>
        </p:nvGrpSpPr>
        <p:grpSpPr>
          <a:xfrm>
            <a:off x="540000" y="649956"/>
            <a:ext cx="8172255" cy="3973146"/>
            <a:chOff x="285797" y="608866"/>
            <a:chExt cx="8172255" cy="397314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FDB838-D23B-4EAB-8AC8-26655F52F1C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97" y="608866"/>
              <a:ext cx="3986798" cy="1900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D5BA692-234A-42CD-AA6A-70CDFBACC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797" y="2681212"/>
              <a:ext cx="3986798" cy="189943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A9E89BE-C0F4-43A1-A068-C53B0CC51A9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72852" y="626355"/>
              <a:ext cx="3985200" cy="1900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F450B3C-CBAD-4DF1-8EC7-0E99FA16238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72852" y="2681212"/>
              <a:ext cx="3985200" cy="19008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71CE448-D73F-4C1A-9C8D-5F01F6E6C807}"/>
              </a:ext>
            </a:extLst>
          </p:cNvPr>
          <p:cNvGrpSpPr/>
          <p:nvPr/>
        </p:nvGrpSpPr>
        <p:grpSpPr>
          <a:xfrm>
            <a:off x="8454180" y="776023"/>
            <a:ext cx="458332" cy="2519862"/>
            <a:chOff x="8454180" y="776023"/>
            <a:chExt cx="458332" cy="2519862"/>
          </a:xfrm>
        </p:grpSpPr>
        <p:sp>
          <p:nvSpPr>
            <p:cNvPr id="26" name="Flowchart: Summing Junction 25">
              <a:extLst>
                <a:ext uri="{FF2B5EF4-FFF2-40B4-BE49-F238E27FC236}">
                  <a16:creationId xmlns:a16="http://schemas.microsoft.com/office/drawing/2014/main" id="{D6A992DC-6BD5-4DB2-B279-FE1F8403B90E}"/>
                </a:ext>
              </a:extLst>
            </p:cNvPr>
            <p:cNvSpPr/>
            <p:nvPr/>
          </p:nvSpPr>
          <p:spPr>
            <a:xfrm>
              <a:off x="8454180" y="776023"/>
              <a:ext cx="458332" cy="469554"/>
            </a:xfrm>
            <a:prstGeom prst="flowChartSummingJuncti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2800" dirty="0"/>
                <a:t>X</a:t>
              </a:r>
              <a:endParaRPr lang="en-GB" sz="2800" dirty="0"/>
            </a:p>
          </p:txBody>
        </p:sp>
        <p:sp>
          <p:nvSpPr>
            <p:cNvPr id="28" name="Flowchart: Summing Junction 27">
              <a:extLst>
                <a:ext uri="{FF2B5EF4-FFF2-40B4-BE49-F238E27FC236}">
                  <a16:creationId xmlns:a16="http://schemas.microsoft.com/office/drawing/2014/main" id="{75DF0EB0-C97C-4AD8-9D64-687C254B7D33}"/>
                </a:ext>
              </a:extLst>
            </p:cNvPr>
            <p:cNvSpPr/>
            <p:nvPr/>
          </p:nvSpPr>
          <p:spPr>
            <a:xfrm>
              <a:off x="8454180" y="2826331"/>
              <a:ext cx="458332" cy="469554"/>
            </a:xfrm>
            <a:prstGeom prst="flowChartSummingJuncti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2800" dirty="0"/>
                <a:t>X</a:t>
              </a:r>
              <a:endParaRPr lang="en-GB" sz="2800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2054002-E054-4819-93F0-6BC04DDB0892}"/>
              </a:ext>
            </a:extLst>
          </p:cNvPr>
          <p:cNvSpPr/>
          <p:nvPr/>
        </p:nvSpPr>
        <p:spPr>
          <a:xfrm>
            <a:off x="1807346" y="1119742"/>
            <a:ext cx="1221080" cy="86006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69B06C-4C18-487D-8255-45394C9AF1FE}"/>
              </a:ext>
            </a:extLst>
          </p:cNvPr>
          <p:cNvSpPr/>
          <p:nvPr/>
        </p:nvSpPr>
        <p:spPr>
          <a:xfrm>
            <a:off x="2714755" y="3933221"/>
            <a:ext cx="1221080" cy="86006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41691024-9931-4549-B0F4-A4687E3AB9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2804" y="350219"/>
            <a:ext cx="914400" cy="914400"/>
          </a:xfrm>
          <a:prstGeom prst="rect">
            <a:avLst/>
          </a:prstGeom>
        </p:spPr>
      </p:pic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39DC697C-48AF-4D95-969A-477AD09008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2804" y="24228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5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D4BF-EDA3-4880-9CA1-DD4731AB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5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Выбор дозы и стратегии полива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A5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5B7ECD-491F-41E4-894A-EB3AE8EBDC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CA15A-B377-495B-BF48-3A3144721AF6}" type="slidenum">
              <a:rPr lang="en-GB" smtClean="0"/>
              <a:t>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D711EBA4-4A1E-4C73-B413-31ACD6E377AF}"/>
                  </a:ext>
                </a:extLst>
              </p:cNvPr>
              <p:cNvSpPr>
                <a:spLocks noGrp="1"/>
              </p:cNvSpPr>
              <p:nvPr>
                <p:ph type="body" sz="quarter" idx="2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Поливные дозы делятся на 3 основных типа:</m:t>
                      </m:r>
                    </m:oMath>
                  </m:oMathPara>
                </a14:m>
                <a:endParaRPr lang="ru-RU" b="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b="0" dirty="0">
                    <a:solidFill>
                      <a:schemeClr val="bg2">
                        <a:lumMod val="10000"/>
                      </a:schemeClr>
                    </a:solidFill>
                  </a:rPr>
                  <a:t>мелкая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b="0" dirty="0">
                    <a:solidFill>
                      <a:schemeClr val="bg2">
                        <a:lumMod val="10000"/>
                      </a:schemeClr>
                    </a:solidFill>
                  </a:rPr>
                  <a:t>средняя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b="0" dirty="0">
                    <a:solidFill>
                      <a:schemeClr val="bg2">
                        <a:lumMod val="10000"/>
                      </a:schemeClr>
                    </a:solidFill>
                  </a:rPr>
                  <a:t>крупная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D711EBA4-4A1E-4C73-B413-31ACD6E377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blipFill>
                <a:blip r:embed="rId2"/>
                <a:stretch>
                  <a:fillRect l="-3390" t="-463" r="-19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Placeholder 9" descr="A strawberry submerged in water">
            <a:extLst>
              <a:ext uri="{FF2B5EF4-FFF2-40B4-BE49-F238E27FC236}">
                <a16:creationId xmlns:a16="http://schemas.microsoft.com/office/drawing/2014/main" id="{F025F020-9D7D-4797-BC48-299930E4B6A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" b="3221"/>
          <a:stretch>
            <a:fillRect/>
          </a:stretch>
        </p:blipFill>
        <p:spPr>
          <a:xfrm>
            <a:off x="6936231" y="397828"/>
            <a:ext cx="1766450" cy="1321250"/>
          </a:xfrm>
        </p:spPr>
      </p:pic>
      <p:pic>
        <p:nvPicPr>
          <p:cNvPr id="18" name="Picture Placeholder 17" descr="Ripe strawberries growing on stems">
            <a:extLst>
              <a:ext uri="{FF2B5EF4-FFF2-40B4-BE49-F238E27FC236}">
                <a16:creationId xmlns:a16="http://schemas.microsoft.com/office/drawing/2014/main" id="{D59713F0-1908-42F8-9025-9D2E8D16512E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" b="91"/>
          <a:stretch>
            <a:fillRect/>
          </a:stretch>
        </p:blipFill>
        <p:spPr>
          <a:xfrm>
            <a:off x="8034075" y="1507415"/>
            <a:ext cx="929925" cy="618930"/>
          </a:xfrm>
        </p:spPr>
      </p:pic>
      <p:pic>
        <p:nvPicPr>
          <p:cNvPr id="12" name="Picture Placeholder 11" descr="Strawberries in a basket">
            <a:extLst>
              <a:ext uri="{FF2B5EF4-FFF2-40B4-BE49-F238E27FC236}">
                <a16:creationId xmlns:a16="http://schemas.microsoft.com/office/drawing/2014/main" id="{FB1F8832-AB99-4C42-84D4-1FD8A6AF3B4B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b="7536"/>
          <a:stretch>
            <a:fillRect/>
          </a:stretch>
        </p:blipFill>
        <p:spPr>
          <a:xfrm>
            <a:off x="6378471" y="104288"/>
            <a:ext cx="1115521" cy="74484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6B26B-79C2-4571-8D87-85854848E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>
                <a:sym typeface="Symbol" panose="05050102010706020507" pitchFamily="18" charset="2"/>
              </a:rPr>
              <a:t>Февраль 2022 г. </a:t>
            </a:r>
            <a:r>
              <a:rPr lang="en-GB" dirty="0" err="1">
                <a:sym typeface="Symbol" panose="05050102010706020507" pitchFamily="18" charset="2"/>
              </a:rPr>
              <a:t>Grodan</a:t>
            </a:r>
            <a:r>
              <a:rPr lang="en-GB" dirty="0">
                <a:sym typeface="Symbol" panose="05050102010706020507" pitchFamily="18" charset="2"/>
              </a:rPr>
              <a:t>, </a:t>
            </a:r>
            <a:r>
              <a:rPr lang="ru-RU" dirty="0">
                <a:sym typeface="Symbol" panose="05050102010706020507" pitchFamily="18" charset="2"/>
              </a:rPr>
              <a:t>часть </a:t>
            </a:r>
            <a:r>
              <a:rPr lang="en-GB" dirty="0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2411469-41C3-4312-BF9F-74A1C928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24711"/>
              </p:ext>
            </p:extLst>
          </p:nvPr>
        </p:nvGraphicFramePr>
        <p:xfrm>
          <a:off x="573145" y="2818836"/>
          <a:ext cx="8030395" cy="1369861"/>
        </p:xfrm>
        <a:graphic>
          <a:graphicData uri="http://schemas.openxmlformats.org/drawingml/2006/table">
            <a:tbl>
              <a:tblPr/>
              <a:tblGrid>
                <a:gridCol w="1422971">
                  <a:extLst>
                    <a:ext uri="{9D8B030D-6E8A-4147-A177-3AD203B41FA5}">
                      <a16:colId xmlns:a16="http://schemas.microsoft.com/office/drawing/2014/main" val="2631310076"/>
                    </a:ext>
                  </a:extLst>
                </a:gridCol>
                <a:gridCol w="659008">
                  <a:extLst>
                    <a:ext uri="{9D8B030D-6E8A-4147-A177-3AD203B41FA5}">
                      <a16:colId xmlns:a16="http://schemas.microsoft.com/office/drawing/2014/main" val="3931273568"/>
                    </a:ext>
                  </a:extLst>
                </a:gridCol>
                <a:gridCol w="832431">
                  <a:extLst>
                    <a:ext uri="{9D8B030D-6E8A-4147-A177-3AD203B41FA5}">
                      <a16:colId xmlns:a16="http://schemas.microsoft.com/office/drawing/2014/main" val="4087232109"/>
                    </a:ext>
                  </a:extLst>
                </a:gridCol>
                <a:gridCol w="676351">
                  <a:extLst>
                    <a:ext uri="{9D8B030D-6E8A-4147-A177-3AD203B41FA5}">
                      <a16:colId xmlns:a16="http://schemas.microsoft.com/office/drawing/2014/main" val="758302605"/>
                    </a:ext>
                  </a:extLst>
                </a:gridCol>
                <a:gridCol w="927814">
                  <a:extLst>
                    <a:ext uri="{9D8B030D-6E8A-4147-A177-3AD203B41FA5}">
                      <a16:colId xmlns:a16="http://schemas.microsoft.com/office/drawing/2014/main" val="1221598557"/>
                    </a:ext>
                  </a:extLst>
                </a:gridCol>
                <a:gridCol w="1231304">
                  <a:extLst>
                    <a:ext uri="{9D8B030D-6E8A-4147-A177-3AD203B41FA5}">
                      <a16:colId xmlns:a16="http://schemas.microsoft.com/office/drawing/2014/main" val="3170738304"/>
                    </a:ext>
                  </a:extLst>
                </a:gridCol>
                <a:gridCol w="661887">
                  <a:extLst>
                    <a:ext uri="{9D8B030D-6E8A-4147-A177-3AD203B41FA5}">
                      <a16:colId xmlns:a16="http://schemas.microsoft.com/office/drawing/2014/main" val="4260671949"/>
                    </a:ext>
                  </a:extLst>
                </a:gridCol>
                <a:gridCol w="815427">
                  <a:extLst>
                    <a:ext uri="{9D8B030D-6E8A-4147-A177-3AD203B41FA5}">
                      <a16:colId xmlns:a16="http://schemas.microsoft.com/office/drawing/2014/main" val="3218087430"/>
                    </a:ext>
                  </a:extLst>
                </a:gridCol>
                <a:gridCol w="803202">
                  <a:extLst>
                    <a:ext uri="{9D8B030D-6E8A-4147-A177-3AD203B41FA5}">
                      <a16:colId xmlns:a16="http://schemas.microsoft.com/office/drawing/2014/main" val="4078462123"/>
                    </a:ext>
                  </a:extLst>
                </a:gridCol>
              </a:tblGrid>
              <a:tr h="435986">
                <a:tc rowSpan="3"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Мат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59376" marR="159376" marT="79688" marB="796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Размеры мата, см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59376" marR="159376" marT="79688" marB="796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Объём, л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59376" marR="159376" marT="79688" marB="796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Количество капельниц</a:t>
                      </a:r>
                      <a:endParaRPr lang="ru-RU" sz="1200" b="0" i="0" u="none" strike="noStrike">
                        <a:effectLst/>
                        <a:latin typeface="+mj-lt"/>
                      </a:endParaRPr>
                    </a:p>
                  </a:txBody>
                  <a:tcPr marL="159376" marR="159376" marT="79688" marB="796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Поливные дозы, мл на капельницу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59376" marR="159376" marT="79688" marB="796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053583"/>
                  </a:ext>
                </a:extLst>
              </a:tr>
              <a:tr h="2606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Мелкая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22136" marR="22136" marT="22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200" b="0" i="0" u="none" strike="noStrike">
                        <a:effectLst/>
                        <a:latin typeface="+mj-lt"/>
                      </a:endParaRPr>
                    </a:p>
                  </a:txBody>
                  <a:tcPr marL="22136" marR="22136" marT="22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Крупная</a:t>
                      </a:r>
                      <a:endParaRPr lang="ru-RU" sz="1200" b="0" i="0" u="none" strike="noStrike">
                        <a:effectLst/>
                        <a:latin typeface="+mj-lt"/>
                      </a:endParaRPr>
                    </a:p>
                  </a:txBody>
                  <a:tcPr marL="22136" marR="22136" marT="22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363075"/>
                  </a:ext>
                </a:extLst>
              </a:tr>
              <a:tr h="2949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Длина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22136" marR="22136" marT="221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Ширина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22136" marR="22136" marT="221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Высота</a:t>
                      </a:r>
                      <a:endParaRPr lang="ru-RU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22136" marR="22136" marT="221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22136" marR="22136" marT="22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3%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22136" marR="22136" marT="22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4%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22136" marR="22136" marT="22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560123"/>
                  </a:ext>
                </a:extLst>
              </a:tr>
              <a:tr h="294912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Стандартный</a:t>
                      </a:r>
                      <a:endParaRPr lang="ru-RU" sz="1400" b="0" i="0" u="none" strike="noStrike">
                        <a:effectLst/>
                        <a:latin typeface="+mj-lt"/>
                      </a:endParaRPr>
                    </a:p>
                  </a:txBody>
                  <a:tcPr marL="22136" marR="22136" marT="221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>
                        <a:effectLst/>
                        <a:latin typeface="+mj-lt"/>
                      </a:endParaRPr>
                    </a:p>
                  </a:txBody>
                  <a:tcPr marL="22136" marR="22136" marT="221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>
                        <a:effectLst/>
                        <a:latin typeface="+mj-lt"/>
                      </a:endParaRPr>
                    </a:p>
                  </a:txBody>
                  <a:tcPr marL="22136" marR="22136" marT="221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>
                        <a:effectLst/>
                        <a:latin typeface="+mj-lt"/>
                      </a:endParaRPr>
                    </a:p>
                  </a:txBody>
                  <a:tcPr marL="22136" marR="22136" marT="221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22136" marR="22136" marT="221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effectLst/>
                        <a:latin typeface="+mj-lt"/>
                      </a:endParaRPr>
                    </a:p>
                  </a:txBody>
                  <a:tcPr marL="22136" marR="22136" marT="22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b="0" i="0" u="none" strike="noStrike">
                        <a:effectLst/>
                        <a:latin typeface="+mj-lt"/>
                      </a:endParaRPr>
                    </a:p>
                  </a:txBody>
                  <a:tcPr marL="22136" marR="22136" marT="22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112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22136" marR="22136" marT="22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22136" marR="22136" marT="22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08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35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6382-51BC-4F28-99E5-837C4036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81" y="193937"/>
            <a:ext cx="8220131" cy="324000"/>
          </a:xfrm>
        </p:spPr>
        <p:txBody>
          <a:bodyPr/>
          <a:lstStyle/>
          <a:p>
            <a:r>
              <a:rPr lang="ru-RU" dirty="0"/>
              <a:t>Расчёт поливных доз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761454-5AB2-41D2-96B3-16C14AEE3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CA15A-B377-495B-BF48-3A3144721AF6}" type="slidenum">
              <a:rPr lang="en-GB" smtClean="0"/>
              <a:t>7</a:t>
            </a:fld>
            <a:endParaRPr lang="en-GB" dirty="0"/>
          </a:p>
        </p:txBody>
      </p:sp>
      <p:pic>
        <p:nvPicPr>
          <p:cNvPr id="45" name="Picture Placeholder 44" descr="A strawberry submerged in water">
            <a:extLst>
              <a:ext uri="{FF2B5EF4-FFF2-40B4-BE49-F238E27FC236}">
                <a16:creationId xmlns:a16="http://schemas.microsoft.com/office/drawing/2014/main" id="{7C20FBA4-4BBD-4FD3-B44D-51F75D1EC8C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r="10180"/>
          <a:stretch>
            <a:fillRect/>
          </a:stretch>
        </p:blipFill>
        <p:spPr/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5">
                <a:extLst>
                  <a:ext uri="{FF2B5EF4-FFF2-40B4-BE49-F238E27FC236}">
                    <a16:creationId xmlns:a16="http://schemas.microsoft.com/office/drawing/2014/main" id="{44668C43-7BCD-4FEB-AEF9-7D6A6AA66DE3}"/>
                  </a:ext>
                </a:extLst>
              </p:cNvPr>
              <p:cNvSpPr txBox="1">
                <a:spLocks noGrp="1"/>
              </p:cNvSpPr>
              <p:nvPr>
                <p:ph type="body" sz="quarter" idx="22"/>
              </p:nvPr>
            </p:nvSpPr>
            <p:spPr bwMode="gray">
              <a:xfrm>
                <a:off x="388281" y="2968094"/>
                <a:ext cx="3960813" cy="83991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685783" rtl="0" eaLnBrk="1" latinLnBrk="0" hangingPunct="1">
                  <a:lnSpc>
                    <a:spcPct val="85000"/>
                  </a:lnSpc>
                  <a:spcBef>
                    <a:spcPts val="14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783" rtl="0" eaLnBrk="1" latinLnBrk="0" hangingPunct="1">
                  <a:lnSpc>
                    <a:spcPct val="85000"/>
                  </a:lnSpc>
                  <a:spcBef>
                    <a:spcPts val="14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0000" indent="-180000" algn="l" defTabSz="685783" rtl="0" eaLnBrk="1" latinLnBrk="0" hangingPunct="1">
                  <a:lnSpc>
                    <a:spcPct val="85000"/>
                  </a:lnSpc>
                  <a:spcBef>
                    <a:spcPts val="500"/>
                  </a:spcBef>
                  <a:buClrTx/>
                  <a:buFont typeface=".HelveticaNeueDeskInterface-Regular" charset="-120"/>
                  <a:buChar char="–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0000" indent="-180000" algn="l" defTabSz="685783" rtl="0" eaLnBrk="1" latinLnBrk="0" hangingPunct="1">
                  <a:lnSpc>
                    <a:spcPct val="85000"/>
                  </a:lnSpc>
                  <a:spcBef>
                    <a:spcPts val="400"/>
                  </a:spcBef>
                  <a:buClrTx/>
                  <a:buFont typeface=".HelveticaNeueDeskInterface-Regular" charset="-120"/>
                  <a:buChar char="–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0000" indent="-180000" algn="l" defTabSz="685783" rtl="0" eaLnBrk="1" latinLnBrk="0" hangingPunct="1">
                  <a:lnSpc>
                    <a:spcPct val="85000"/>
                  </a:lnSpc>
                  <a:spcBef>
                    <a:spcPts val="400"/>
                  </a:spcBef>
                  <a:buClrTx/>
                  <a:buFont typeface=".HelveticaNeueDeskInterface-Regular" charset="-120"/>
                  <a:buChar char="–"/>
                  <a:defRPr sz="12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20000" indent="-180000" algn="l" defTabSz="685783" rtl="0" eaLnBrk="1" latinLnBrk="0" hangingPunct="1">
                  <a:lnSpc>
                    <a:spcPct val="85000"/>
                  </a:lnSpc>
                  <a:spcBef>
                    <a:spcPts val="4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00000" indent="-180000" algn="l" defTabSz="685783" rtl="0" eaLnBrk="1" latinLnBrk="0" hangingPunct="1">
                  <a:lnSpc>
                    <a:spcPct val="85000"/>
                  </a:lnSpc>
                  <a:spcBef>
                    <a:spcPts val="4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80000" indent="-180000" algn="l" defTabSz="685783" rtl="0" eaLnBrk="1" latinLnBrk="0" hangingPunct="1">
                  <a:lnSpc>
                    <a:spcPct val="85000"/>
                  </a:lnSpc>
                  <a:spcBef>
                    <a:spcPts val="4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60000" indent="-180000" algn="l" defTabSz="685783" rtl="0" eaLnBrk="1" latinLnBrk="0" hangingPunct="1">
                  <a:lnSpc>
                    <a:spcPct val="85000"/>
                  </a:lnSpc>
                  <a:spcBef>
                    <a:spcPts val="4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1400" b="0" dirty="0">
                    <a:solidFill>
                      <a:srgbClr val="00A542"/>
                    </a:solidFill>
                    <a:latin typeface="Cambria Math" panose="02040503050406030204" pitchFamily="18" charset="0"/>
                  </a:rPr>
                  <a:t>Пример: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00A54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400" i="1" smtClean="0">
                        <a:solidFill>
                          <a:srgbClr val="00A542"/>
                        </a:solidFill>
                        <a:latin typeface="Cambria Math" panose="02040503050406030204" pitchFamily="18" charset="0"/>
                      </a:rPr>
                      <m:t>Поливная доза 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solidFill>
                              <a:srgbClr val="00A54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400" i="1">
                            <a:solidFill>
                              <a:srgbClr val="00A542"/>
                            </a:solidFill>
                            <a:latin typeface="Cambria Math" panose="02040503050406030204" pitchFamily="18" charset="0"/>
                          </a:rPr>
                          <m:t>мл/кап</m:t>
                        </m:r>
                      </m:e>
                    </m:d>
                    <m:r>
                      <a:rPr lang="ru-RU" sz="1400" i="1">
                        <a:solidFill>
                          <a:srgbClr val="00A54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400" i="1" dirty="0">
                  <a:solidFill>
                    <a:srgbClr val="00A542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1400" i="1" dirty="0">
                  <a:solidFill>
                    <a:srgbClr val="00A542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>
                              <a:solidFill>
                                <a:srgbClr val="00A54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A542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ru-RU" sz="1400" i="1">
                              <a:solidFill>
                                <a:srgbClr val="00A542"/>
                              </a:solidFill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en-US" sz="1400" b="1" i="1" smtClean="0">
                              <a:solidFill>
                                <a:srgbClr val="00A54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400" i="1">
                              <a:solidFill>
                                <a:srgbClr val="00A542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a:rPr lang="ru-RU" sz="1400" b="1" i="1" smtClean="0">
                              <a:solidFill>
                                <a:srgbClr val="00A54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1400" b="1" i="1" smtClean="0">
                              <a:solidFill>
                                <a:srgbClr val="00A54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sz="1400" b="1" i="1" smtClean="0">
                              <a:solidFill>
                                <a:srgbClr val="00A54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ru-RU" sz="1400" b="1" i="1" smtClean="0">
                              <a:solidFill>
                                <a:srgbClr val="00A542"/>
                              </a:solidFill>
                              <a:latin typeface="Cambria Math" panose="02040503050406030204" pitchFamily="18" charset="0"/>
                            </a:rPr>
                            <m:t>𝟎𝟑</m:t>
                          </m:r>
                          <m:r>
                            <a:rPr lang="ru-RU" sz="1400" b="1" i="1" smtClean="0">
                              <a:solidFill>
                                <a:srgbClr val="00A54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A54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400" b="1" i="1" smtClean="0">
                              <a:solidFill>
                                <a:srgbClr val="00A542"/>
                              </a:solidFill>
                              <a:latin typeface="Cambria Math" panose="02040503050406030204" pitchFamily="18" charset="0"/>
                            </a:rPr>
                            <m:t> шт.</m:t>
                          </m:r>
                        </m:den>
                      </m:f>
                      <m:r>
                        <a:rPr lang="en-US" sz="1400" i="1" smtClean="0">
                          <a:solidFill>
                            <a:srgbClr val="00A542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400" b="0" i="0" smtClean="0">
                          <a:solidFill>
                            <a:srgbClr val="00A542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ru-RU" sz="1400" b="1" i="1" smtClean="0">
                          <a:solidFill>
                            <a:srgbClr val="00A5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1" i="1" smtClean="0">
                          <a:solidFill>
                            <a:srgbClr val="00A542"/>
                          </a:solidFill>
                          <a:latin typeface="Cambria Math" panose="02040503050406030204" pitchFamily="18" charset="0"/>
                        </a:rPr>
                        <m:t>𝟏𝟏𝟐</m:t>
                      </m:r>
                      <m:r>
                        <a:rPr lang="ru-RU" sz="1400" b="1" i="1" smtClean="0">
                          <a:solidFill>
                            <a:srgbClr val="00A54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1400" b="1" i="1" smtClean="0">
                          <a:solidFill>
                            <a:srgbClr val="00A542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sz="1400" b="1" i="1" smtClean="0">
                          <a:solidFill>
                            <a:srgbClr val="00A542"/>
                          </a:solidFill>
                          <a:latin typeface="Cambria Math" panose="02040503050406030204" pitchFamily="18" charset="0"/>
                        </a:rPr>
                        <m:t> мл</m:t>
                      </m:r>
                    </m:oMath>
                  </m:oMathPara>
                </a14:m>
                <a:endParaRPr lang="ru-RU" sz="1400" dirty="0" err="1">
                  <a:solidFill>
                    <a:srgbClr val="00A542"/>
                  </a:solidFill>
                </a:endParaRPr>
              </a:p>
            </p:txBody>
          </p:sp>
        </mc:Choice>
        <mc:Fallback xmlns="">
          <p:sp>
            <p:nvSpPr>
              <p:cNvPr id="8" name="Text Placeholder 5">
                <a:extLst>
                  <a:ext uri="{FF2B5EF4-FFF2-40B4-BE49-F238E27FC236}">
                    <a16:creationId xmlns:a16="http://schemas.microsoft.com/office/drawing/2014/main" id="{44668C43-7BCD-4FEB-AEF9-7D6A6AA66DE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 bwMode="gray">
              <a:xfrm>
                <a:off x="388281" y="2968094"/>
                <a:ext cx="3960813" cy="839910"/>
              </a:xfrm>
              <a:prstGeom prst="rect">
                <a:avLst/>
              </a:prstGeom>
              <a:blipFill>
                <a:blip r:embed="rId3"/>
                <a:stretch>
                  <a:fillRect l="-2773" t="-7246" b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DC345-EB1A-433E-BDF3-D0ABAFB08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>
                <a:sym typeface="Symbol" panose="05050102010706020507" pitchFamily="18" charset="2"/>
              </a:rPr>
              <a:t>Февраль 2022 г. </a:t>
            </a:r>
            <a:r>
              <a:rPr lang="en-GB" dirty="0" err="1">
                <a:sym typeface="Symbol" panose="05050102010706020507" pitchFamily="18" charset="2"/>
              </a:rPr>
              <a:t>Grodan</a:t>
            </a:r>
            <a:r>
              <a:rPr lang="en-GB" dirty="0">
                <a:sym typeface="Symbol" panose="05050102010706020507" pitchFamily="18" charset="2"/>
              </a:rPr>
              <a:t>, </a:t>
            </a:r>
            <a:r>
              <a:rPr lang="ru-RU" dirty="0">
                <a:sym typeface="Symbol" panose="05050102010706020507" pitchFamily="18" charset="2"/>
              </a:rPr>
              <a:t>часть </a:t>
            </a:r>
            <a:r>
              <a:rPr lang="en-GB" dirty="0">
                <a:sym typeface="Symbol" panose="05050102010706020507" pitchFamily="18" charset="2"/>
              </a:rPr>
              <a:t>ROCKWOOL Group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F97A2AE-B668-4DAD-8F28-7B769C48578E}"/>
              </a:ext>
            </a:extLst>
          </p:cNvPr>
          <p:cNvSpPr txBox="1">
            <a:spLocks/>
          </p:cNvSpPr>
          <p:nvPr/>
        </p:nvSpPr>
        <p:spPr bwMode="gray">
          <a:xfrm>
            <a:off x="544412" y="649956"/>
            <a:ext cx="6865666" cy="39601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83" rtl="0" eaLnBrk="1" latinLnBrk="0" hangingPunct="1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783" rtl="0" eaLnBrk="1" latinLnBrk="0" hangingPunct="1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783" rtl="0" eaLnBrk="1" latinLnBrk="0" hangingPunct="1">
              <a:lnSpc>
                <a:spcPct val="85000"/>
              </a:lnSpc>
              <a:spcBef>
                <a:spcPts val="500"/>
              </a:spcBef>
              <a:buClrTx/>
              <a:buFont typeface=".HelveticaNeueDeskInterface-Regular" charset="-12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783" rtl="0" eaLnBrk="1" latinLnBrk="0" hangingPunct="1">
              <a:lnSpc>
                <a:spcPct val="85000"/>
              </a:lnSpc>
              <a:spcBef>
                <a:spcPts val="400"/>
              </a:spcBef>
              <a:buClrTx/>
              <a:buFont typeface=".HelveticaNeueDeskInterface-Regular" charset="-12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685783" rtl="0" eaLnBrk="1" latinLnBrk="0" hangingPunct="1">
              <a:lnSpc>
                <a:spcPct val="85000"/>
              </a:lnSpc>
              <a:spcBef>
                <a:spcPts val="400"/>
              </a:spcBef>
              <a:buClrTx/>
              <a:buFont typeface=".HelveticaNeueDeskInterface-Regular" charset="-12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783" rtl="0" eaLnBrk="1" latinLnBrk="0" hangingPunct="1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685783" rtl="0" eaLnBrk="1" latinLnBrk="0" hangingPunct="1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783" rtl="0" eaLnBrk="1" latinLnBrk="0" hangingPunct="1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60000" indent="-180000" algn="l" defTabSz="685783" rtl="0" eaLnBrk="1" latinLnBrk="0" hangingPunct="1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5">
                <a:extLst>
                  <a:ext uri="{FF2B5EF4-FFF2-40B4-BE49-F238E27FC236}">
                    <a16:creationId xmlns:a16="http://schemas.microsoft.com/office/drawing/2014/main" id="{4AE0F2FC-6DD7-48B6-98C4-EE5476A1BB12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388281" y="1059500"/>
                <a:ext cx="4346267" cy="87633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685783" rtl="0" eaLnBrk="1" latinLnBrk="0" hangingPunct="1">
                  <a:lnSpc>
                    <a:spcPct val="85000"/>
                  </a:lnSpc>
                  <a:spcBef>
                    <a:spcPts val="14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783" rtl="0" eaLnBrk="1" latinLnBrk="0" hangingPunct="1">
                  <a:lnSpc>
                    <a:spcPct val="85000"/>
                  </a:lnSpc>
                  <a:spcBef>
                    <a:spcPts val="14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0000" indent="-180000" algn="l" defTabSz="685783" rtl="0" eaLnBrk="1" latinLnBrk="0" hangingPunct="1">
                  <a:lnSpc>
                    <a:spcPct val="85000"/>
                  </a:lnSpc>
                  <a:spcBef>
                    <a:spcPts val="500"/>
                  </a:spcBef>
                  <a:buClrTx/>
                  <a:buFont typeface=".HelveticaNeueDeskInterface-Regular" charset="-120"/>
                  <a:buChar char="–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0000" indent="-180000" algn="l" defTabSz="685783" rtl="0" eaLnBrk="1" latinLnBrk="0" hangingPunct="1">
                  <a:lnSpc>
                    <a:spcPct val="85000"/>
                  </a:lnSpc>
                  <a:spcBef>
                    <a:spcPts val="400"/>
                  </a:spcBef>
                  <a:buClrTx/>
                  <a:buFont typeface=".HelveticaNeueDeskInterface-Regular" charset="-120"/>
                  <a:buChar char="–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40000" indent="-180000" algn="l" defTabSz="685783" rtl="0" eaLnBrk="1" latinLnBrk="0" hangingPunct="1">
                  <a:lnSpc>
                    <a:spcPct val="85000"/>
                  </a:lnSpc>
                  <a:spcBef>
                    <a:spcPts val="400"/>
                  </a:spcBef>
                  <a:buClrTx/>
                  <a:buFont typeface=".HelveticaNeueDeskInterface-Regular" charset="-120"/>
                  <a:buChar char="–"/>
                  <a:defRPr sz="12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20000" indent="-180000" algn="l" defTabSz="685783" rtl="0" eaLnBrk="1" latinLnBrk="0" hangingPunct="1">
                  <a:lnSpc>
                    <a:spcPct val="85000"/>
                  </a:lnSpc>
                  <a:spcBef>
                    <a:spcPts val="4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00000" indent="-180000" algn="l" defTabSz="685783" rtl="0" eaLnBrk="1" latinLnBrk="0" hangingPunct="1">
                  <a:lnSpc>
                    <a:spcPct val="85000"/>
                  </a:lnSpc>
                  <a:spcBef>
                    <a:spcPts val="4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80000" indent="-180000" algn="l" defTabSz="685783" rtl="0" eaLnBrk="1" latinLnBrk="0" hangingPunct="1">
                  <a:lnSpc>
                    <a:spcPct val="85000"/>
                  </a:lnSpc>
                  <a:spcBef>
                    <a:spcPts val="4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60000" indent="-180000" algn="l" defTabSz="685783" rtl="0" eaLnBrk="1" latinLnBrk="0" hangingPunct="1">
                  <a:lnSpc>
                    <a:spcPct val="85000"/>
                  </a:lnSpc>
                  <a:spcBef>
                    <a:spcPts val="4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Поливная доза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мл/кап</m:t>
                          </m:r>
                        </m:e>
                      </m:d>
                      <m:r>
                        <a:rPr lang="ru-RU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1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Объём субстрата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e>
                          </m:d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∗Процент дозы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[%]</m:t>
                          </m:r>
                        </m:num>
                        <m:den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Количество капельниц на мате</m:t>
                          </m:r>
                        </m:den>
                      </m:f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∗1000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мл</m:t>
                              </m:r>
                            </m:num>
                            <m:den>
                              <m: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 err="1">
                  <a:solidFill>
                    <a:srgbClr val="00A542"/>
                  </a:solidFill>
                </a:endParaRPr>
              </a:p>
            </p:txBody>
          </p:sp>
        </mc:Choice>
        <mc:Fallback xmlns="">
          <p:sp>
            <p:nvSpPr>
              <p:cNvPr id="9" name="Text Placeholder 5">
                <a:extLst>
                  <a:ext uri="{FF2B5EF4-FFF2-40B4-BE49-F238E27FC236}">
                    <a16:creationId xmlns:a16="http://schemas.microsoft.com/office/drawing/2014/main" id="{4AE0F2FC-6DD7-48B6-98C4-EE5476A1B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88281" y="1059500"/>
                <a:ext cx="4346267" cy="876330"/>
              </a:xfrm>
              <a:prstGeom prst="rect">
                <a:avLst/>
              </a:prstGeom>
              <a:blipFill>
                <a:blip r:embed="rId4"/>
                <a:stretch>
                  <a:fillRect l="-1543" r="-8275" b="-465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Placeholder 38" descr="Ripe strawberries growing on stems">
            <a:extLst>
              <a:ext uri="{FF2B5EF4-FFF2-40B4-BE49-F238E27FC236}">
                <a16:creationId xmlns:a16="http://schemas.microsoft.com/office/drawing/2014/main" id="{2E73B3B5-4A31-4BFB-A033-68CD6FC19B4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r="16811"/>
          <a:stretch>
            <a:fillRect/>
          </a:stretch>
        </p:blipFill>
        <p:spPr/>
      </p:pic>
      <p:pic>
        <p:nvPicPr>
          <p:cNvPr id="43" name="Picture Placeholder 42" descr="Strawberries in a basket">
            <a:extLst>
              <a:ext uri="{FF2B5EF4-FFF2-40B4-BE49-F238E27FC236}">
                <a16:creationId xmlns:a16="http://schemas.microsoft.com/office/drawing/2014/main" id="{F1E66E1A-F053-437C-A47B-C35C44D8038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9" r="16779"/>
          <a:stretch>
            <a:fillRect/>
          </a:stretch>
        </p:blipFill>
        <p:spPr/>
      </p:pic>
      <p:pic>
        <p:nvPicPr>
          <p:cNvPr id="41" name="Picture Placeholder 40" descr="Strawberries on the ground">
            <a:extLst>
              <a:ext uri="{FF2B5EF4-FFF2-40B4-BE49-F238E27FC236}">
                <a16:creationId xmlns:a16="http://schemas.microsoft.com/office/drawing/2014/main" id="{B12C9260-5326-46BC-B644-A4BBD647D5E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9" r="167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335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B348-C2F3-462A-B010-1223B879F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12" y="193937"/>
            <a:ext cx="8064000" cy="324000"/>
          </a:xfrm>
        </p:spPr>
        <p:txBody>
          <a:bodyPr anchor="t">
            <a:normAutofit fontScale="90000"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Способы и средства контроля при выращивании</a:t>
            </a:r>
            <a:br>
              <a:rPr kumimoji="0" lang="en-GB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lang="en-GB" sz="11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2A409-F30B-4DC2-9699-60320BD9E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4000" y="4866066"/>
            <a:ext cx="360000" cy="10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0CA15A-B377-495B-BF48-3A3144721AF6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81F6DC05-794F-44EF-99ED-12F03D5C44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" b="10"/>
          <a:stretch/>
        </p:blipFill>
        <p:spPr>
          <a:xfrm>
            <a:off x="4672494" y="1199339"/>
            <a:ext cx="1776413" cy="1784225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AF433-A16F-4DCB-81DA-FC6D548E56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9753" y="847288"/>
            <a:ext cx="3960813" cy="3762812"/>
          </a:xfrm>
        </p:spPr>
        <p:txBody>
          <a:bodyPr>
            <a:normAutofit/>
          </a:bodyPr>
          <a:lstStyle/>
          <a:p>
            <a:r>
              <a:rPr lang="ru-RU" sz="1400" b="0" dirty="0"/>
              <a:t>Еженедельное измерение ЕС и рН в субстрате с помощью кондуктометра и рН-метра</a:t>
            </a:r>
          </a:p>
          <a:p>
            <a:r>
              <a:rPr lang="ru-RU" sz="1400" b="0" dirty="0"/>
              <a:t>Отбор проб выполняет при помощи шприца Жанне</a:t>
            </a:r>
          </a:p>
          <a:p>
            <a:r>
              <a:rPr lang="ru-RU" sz="1400" b="0" dirty="0"/>
              <a:t>Пробы берут непосредственно под кубиком или рядом с корневой зоной</a:t>
            </a:r>
          </a:p>
          <a:p>
            <a:r>
              <a:rPr lang="ru-RU" sz="1400" b="0" dirty="0"/>
              <a:t>Количество проб не менее 30 на 1 га</a:t>
            </a:r>
          </a:p>
          <a:p>
            <a:r>
              <a:rPr lang="ru-RU" sz="1400" b="0" dirty="0"/>
              <a:t>Оптимальные показатели ЕС=1.5-2.0 </a:t>
            </a:r>
            <a:r>
              <a:rPr lang="ru-RU" sz="1400" b="0" dirty="0" err="1"/>
              <a:t>мСм</a:t>
            </a:r>
            <a:r>
              <a:rPr lang="ru-RU" sz="1400" b="0" dirty="0"/>
              <a:t>/см, рН=5.8-6.8</a:t>
            </a:r>
            <a:endParaRPr lang="en-GB" sz="1400" b="0" dirty="0"/>
          </a:p>
        </p:txBody>
      </p:sp>
      <p:pic>
        <p:nvPicPr>
          <p:cNvPr id="1028" name="Picture 4" descr="Шприц Жане 150 мл медицинский одноразовый трехдетальный стерильный с  наконечником для катетерной насадки 2 шт. — купить в интернет-магазине OZON  с быстрой доставкой">
            <a:extLst>
              <a:ext uri="{FF2B5EF4-FFF2-40B4-BE49-F238E27FC236}">
                <a16:creationId xmlns:a16="http://schemas.microsoft.com/office/drawing/2014/main" id="{B4439F1A-57CF-44CC-A3B4-3D1137E4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47" y="3070520"/>
            <a:ext cx="34671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Placeholder 9" descr="A strawberry submerged in water">
            <a:extLst>
              <a:ext uri="{FF2B5EF4-FFF2-40B4-BE49-F238E27FC236}">
                <a16:creationId xmlns:a16="http://schemas.microsoft.com/office/drawing/2014/main" id="{2C2DDA3F-6313-49BE-9FF0-526AFCDADF9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" b="3221"/>
          <a:stretch>
            <a:fillRect/>
          </a:stretch>
        </p:blipFill>
        <p:spPr>
          <a:xfrm>
            <a:off x="7013890" y="359723"/>
            <a:ext cx="1766450" cy="1321250"/>
          </a:xfrm>
        </p:spPr>
      </p:pic>
      <p:pic>
        <p:nvPicPr>
          <p:cNvPr id="13" name="Picture Placeholder 17" descr="Ripe strawberries growing on stems">
            <a:extLst>
              <a:ext uri="{FF2B5EF4-FFF2-40B4-BE49-F238E27FC236}">
                <a16:creationId xmlns:a16="http://schemas.microsoft.com/office/drawing/2014/main" id="{0794EF37-714E-4031-B59B-B200493FB1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" b="91"/>
          <a:stretch>
            <a:fillRect/>
          </a:stretch>
        </p:blipFill>
        <p:spPr>
          <a:xfrm>
            <a:off x="8111734" y="1469310"/>
            <a:ext cx="929925" cy="618930"/>
          </a:xfrm>
          <a:prstGeom prst="rect">
            <a:avLst/>
          </a:prstGeom>
        </p:spPr>
      </p:pic>
      <p:pic>
        <p:nvPicPr>
          <p:cNvPr id="14" name="Picture Placeholder 11" descr="Strawberries in a basket">
            <a:extLst>
              <a:ext uri="{FF2B5EF4-FFF2-40B4-BE49-F238E27FC236}">
                <a16:creationId xmlns:a16="http://schemas.microsoft.com/office/drawing/2014/main" id="{8A175821-4B6E-4F16-A4F9-C393F7ABCD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b="7536"/>
          <a:stretch>
            <a:fillRect/>
          </a:stretch>
        </p:blipFill>
        <p:spPr>
          <a:xfrm>
            <a:off x="6456130" y="66183"/>
            <a:ext cx="1115521" cy="7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5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F6C0C-82FD-4027-99F3-FF461633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12" y="193937"/>
            <a:ext cx="8064000" cy="324000"/>
          </a:xfrm>
        </p:spPr>
        <p:txBody>
          <a:bodyPr anchor="t">
            <a:normAutofit/>
          </a:bodyPr>
          <a:lstStyle/>
          <a:p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Способы и средства контроля при выращивании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6C6921-B6FB-4188-A360-8B0E32E31C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4000" y="4866066"/>
            <a:ext cx="360000" cy="10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0CA15A-B377-495B-BF48-3A3144721AF6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pic>
        <p:nvPicPr>
          <p:cNvPr id="7" name="Picture 6" descr="A close-up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8892157D-47E1-4CC1-AC3F-EC31E0D96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3" y="2225804"/>
            <a:ext cx="3498173" cy="1784068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A7215-4862-4D44-BB8F-746593D2F8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9753" y="649288"/>
            <a:ext cx="3960813" cy="3960812"/>
          </a:xfrm>
        </p:spPr>
        <p:txBody>
          <a:bodyPr>
            <a:normAutofit/>
          </a:bodyPr>
          <a:lstStyle/>
          <a:p>
            <a:r>
              <a:rPr lang="ru-RU" b="0" dirty="0"/>
              <a:t>Ежедневный контроль влажности субстрата при помощи электронных весов и правильных расчётов</a:t>
            </a:r>
          </a:p>
          <a:p>
            <a:r>
              <a:rPr lang="ru-RU" b="0" dirty="0"/>
              <a:t>Учёт ночной потери влажности субстрата</a:t>
            </a:r>
          </a:p>
          <a:p>
            <a:r>
              <a:rPr lang="ru-RU" b="0" dirty="0"/>
              <a:t>Оптимальные значения 55-70</a:t>
            </a:r>
            <a:r>
              <a:rPr lang="ru-RU" dirty="0"/>
              <a:t>%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10DE6-4F85-4322-903E-121752B08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6412" y="4881188"/>
            <a:ext cx="4027588" cy="78483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ru-RU"/>
              <a:t>Февраль 2022 г. </a:t>
            </a:r>
            <a:r>
              <a:rPr lang="en-GB" err="1"/>
              <a:t>Grodan</a:t>
            </a:r>
            <a:r>
              <a:rPr lang="en-GB"/>
              <a:t>, </a:t>
            </a:r>
            <a:r>
              <a:rPr lang="ru-RU"/>
              <a:t>часть </a:t>
            </a:r>
            <a:r>
              <a:rPr lang="en-GB"/>
              <a:t>ROCKWOOL Group</a:t>
            </a:r>
          </a:p>
        </p:txBody>
      </p:sp>
      <p:pic>
        <p:nvPicPr>
          <p:cNvPr id="8" name="Picture Placeholder 9" descr="A strawberry submerged in water">
            <a:extLst>
              <a:ext uri="{FF2B5EF4-FFF2-40B4-BE49-F238E27FC236}">
                <a16:creationId xmlns:a16="http://schemas.microsoft.com/office/drawing/2014/main" id="{19BC9A49-E431-4568-A7D3-86F47160C03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" b="3221"/>
          <a:stretch>
            <a:fillRect/>
          </a:stretch>
        </p:blipFill>
        <p:spPr>
          <a:xfrm>
            <a:off x="7037017" y="367284"/>
            <a:ext cx="1766450" cy="1321250"/>
          </a:xfrm>
        </p:spPr>
      </p:pic>
      <p:pic>
        <p:nvPicPr>
          <p:cNvPr id="9" name="Picture Placeholder 17" descr="Ripe strawberries growing on stems">
            <a:extLst>
              <a:ext uri="{FF2B5EF4-FFF2-40B4-BE49-F238E27FC236}">
                <a16:creationId xmlns:a16="http://schemas.microsoft.com/office/drawing/2014/main" id="{6E9B13D2-3DF7-4809-9860-5D8894A58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" b="91"/>
          <a:stretch>
            <a:fillRect/>
          </a:stretch>
        </p:blipFill>
        <p:spPr>
          <a:xfrm>
            <a:off x="8134861" y="1476871"/>
            <a:ext cx="929925" cy="618930"/>
          </a:xfrm>
          <a:prstGeom prst="rect">
            <a:avLst/>
          </a:prstGeom>
        </p:spPr>
      </p:pic>
      <p:pic>
        <p:nvPicPr>
          <p:cNvPr id="10" name="Picture Placeholder 11" descr="Strawberries in a basket">
            <a:extLst>
              <a:ext uri="{FF2B5EF4-FFF2-40B4-BE49-F238E27FC236}">
                <a16:creationId xmlns:a16="http://schemas.microsoft.com/office/drawing/2014/main" id="{5B034F21-B30A-4809-969D-20AC844B0A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b="7536"/>
          <a:stretch>
            <a:fillRect/>
          </a:stretch>
        </p:blipFill>
        <p:spPr>
          <a:xfrm>
            <a:off x="6479257" y="73744"/>
            <a:ext cx="1115521" cy="7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06455"/>
      </p:ext>
    </p:extLst>
  </p:cSld>
  <p:clrMapOvr>
    <a:masterClrMapping/>
  </p:clrMapOvr>
</p:sld>
</file>

<file path=ppt/theme/theme1.xml><?xml version="1.0" encoding="utf-8"?>
<a:theme xmlns:a="http://schemas.openxmlformats.org/drawingml/2006/main" name="Grodan PowerPoint template">
  <a:themeElements>
    <a:clrScheme name="Custom 11">
      <a:dk1>
        <a:srgbClr val="000000"/>
      </a:dk1>
      <a:lt1>
        <a:srgbClr val="FFFFFF"/>
      </a:lt1>
      <a:dk2>
        <a:srgbClr val="636669"/>
      </a:dk2>
      <a:lt2>
        <a:srgbClr val="D1D3D4"/>
      </a:lt2>
      <a:accent1>
        <a:srgbClr val="00A542"/>
      </a:accent1>
      <a:accent2>
        <a:srgbClr val="0097A9"/>
      </a:accent2>
      <a:accent3>
        <a:srgbClr val="939300"/>
      </a:accent3>
      <a:accent4>
        <a:srgbClr val="A76389"/>
      </a:accent4>
      <a:accent5>
        <a:srgbClr val="636669"/>
      </a:accent5>
      <a:accent6>
        <a:srgbClr val="FFFFFF"/>
      </a:accent6>
      <a:hlink>
        <a:srgbClr val="000000"/>
      </a:hlink>
      <a:folHlink>
        <a:srgbClr val="636669"/>
      </a:folHlink>
    </a:clrScheme>
    <a:fontScheme name="H+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455</Words>
  <Application>Microsoft Office PowerPoint</Application>
  <PresentationFormat>On-screen Show (16:9)</PresentationFormat>
  <Paragraphs>108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.HelveticaNeueDeskInterface-Regular</vt:lpstr>
      <vt:lpstr>Arial</vt:lpstr>
      <vt:lpstr>Calibri</vt:lpstr>
      <vt:lpstr>Cambria Math</vt:lpstr>
      <vt:lpstr>Wingdings</vt:lpstr>
      <vt:lpstr>Grodan PowerPoint template</vt:lpstr>
      <vt:lpstr>PowerPoint Presentation</vt:lpstr>
      <vt:lpstr>Основные правила при работе с каменной ватой Grodan</vt:lpstr>
      <vt:lpstr>Правильно напитать субстрат </vt:lpstr>
      <vt:lpstr>Выбор и посадка рассады </vt:lpstr>
      <vt:lpstr>Прорезание дренажа </vt:lpstr>
      <vt:lpstr>Выбор дозы и стратегии полива </vt:lpstr>
      <vt:lpstr>Расчёт поливных доз</vt:lpstr>
      <vt:lpstr>Способы и средства контроля при выращивании </vt:lpstr>
      <vt:lpstr>Способы и средства контроля при выращивании</vt:lpstr>
      <vt:lpstr>Способы и средства контроля при выращивании</vt:lpstr>
      <vt:lpstr>Контроль микроклимата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Abramova</dc:creator>
  <cp:lastModifiedBy>Danil Dolgusha</cp:lastModifiedBy>
  <cp:revision>2</cp:revision>
  <dcterms:created xsi:type="dcterms:W3CDTF">2022-02-17T10:12:36Z</dcterms:created>
  <dcterms:modified xsi:type="dcterms:W3CDTF">2022-02-22T14:51:49Z</dcterms:modified>
</cp:coreProperties>
</file>